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23"/>
  </p:notesMasterIdLst>
  <p:handoutMasterIdLst>
    <p:handoutMasterId r:id="rId24"/>
  </p:handoutMasterIdLst>
  <p:sldIdLst>
    <p:sldId id="454" r:id="rId2"/>
    <p:sldId id="257" r:id="rId3"/>
    <p:sldId id="258" r:id="rId4"/>
    <p:sldId id="259" r:id="rId5"/>
    <p:sldId id="260" r:id="rId6"/>
    <p:sldId id="261" r:id="rId7"/>
    <p:sldId id="262" r:id="rId8"/>
    <p:sldId id="455" r:id="rId9"/>
    <p:sldId id="264" r:id="rId10"/>
    <p:sldId id="266" r:id="rId11"/>
    <p:sldId id="267" r:id="rId12"/>
    <p:sldId id="268" r:id="rId13"/>
    <p:sldId id="269" r:id="rId14"/>
    <p:sldId id="279" r:id="rId15"/>
    <p:sldId id="263" r:id="rId16"/>
    <p:sldId id="294" r:id="rId17"/>
    <p:sldId id="295" r:id="rId18"/>
    <p:sldId id="270" r:id="rId19"/>
    <p:sldId id="298" r:id="rId20"/>
    <p:sldId id="296" r:id="rId21"/>
    <p:sldId id="453" r:id="rId22"/>
  </p:sldIdLst>
  <p:sldSz cx="9144000" cy="5143500" type="screen16x9"/>
  <p:notesSz cx="6858000" cy="91440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A40"/>
    <a:srgbClr val="E33928"/>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1A4CD1-9B39-4D37-B285-4345A88F9C3A}" v="25" dt="2024-08-15T18:46:11.7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S::mturner@arrl.org::671dfa8c-55de-4cfa-b268-961402fac46c" providerId="AD" clId="Web-{B26B5590-A402-61D1-2FE7-0A2C70450169}"/>
    <pc:docChg chg="addSld delSld modSld">
      <pc:chgData name="Marvin Turner" userId="S::mturner@arrl.org::671dfa8c-55de-4cfa-b268-961402fac46c" providerId="AD" clId="Web-{B26B5590-A402-61D1-2FE7-0A2C70450169}" dt="2024-05-24T18:07:28.366" v="15" actId="14100"/>
      <pc:docMkLst>
        <pc:docMk/>
      </pc:docMkLst>
      <pc:sldChg chg="add del">
        <pc:chgData name="Marvin Turner" userId="S::mturner@arrl.org::671dfa8c-55de-4cfa-b268-961402fac46c" providerId="AD" clId="Web-{B26B5590-A402-61D1-2FE7-0A2C70450169}" dt="2024-05-24T18:07:18.272" v="14"/>
        <pc:sldMkLst>
          <pc:docMk/>
          <pc:sldMk cId="0" sldId="256"/>
        </pc:sldMkLst>
      </pc:sldChg>
      <pc:sldChg chg="modSp add">
        <pc:chgData name="Marvin Turner" userId="S::mturner@arrl.org::671dfa8c-55de-4cfa-b268-961402fac46c" providerId="AD" clId="Web-{B26B5590-A402-61D1-2FE7-0A2C70450169}" dt="2024-05-24T18:07:28.366" v="15" actId="14100"/>
        <pc:sldMkLst>
          <pc:docMk/>
          <pc:sldMk cId="807697575" sldId="257"/>
        </pc:sldMkLst>
        <pc:spChg chg="mod">
          <ac:chgData name="Marvin Turner" userId="S::mturner@arrl.org::671dfa8c-55de-4cfa-b268-961402fac46c" providerId="AD" clId="Web-{B26B5590-A402-61D1-2FE7-0A2C70450169}" dt="2024-05-24T18:07:28.366" v="15" actId="14100"/>
          <ac:spMkLst>
            <pc:docMk/>
            <pc:sldMk cId="807697575" sldId="257"/>
            <ac:spMk id="3075" creationId="{00000000-0000-0000-0000-000000000000}"/>
          </ac:spMkLst>
        </pc:spChg>
      </pc:sldChg>
      <pc:sldChg chg="add">
        <pc:chgData name="Marvin Turner" userId="S::mturner@arrl.org::671dfa8c-55de-4cfa-b268-961402fac46c" providerId="AD" clId="Web-{B26B5590-A402-61D1-2FE7-0A2C70450169}" dt="2024-05-24T18:07:11.319" v="2"/>
        <pc:sldMkLst>
          <pc:docMk/>
          <pc:sldMk cId="670606113" sldId="258"/>
        </pc:sldMkLst>
      </pc:sldChg>
      <pc:sldChg chg="add">
        <pc:chgData name="Marvin Turner" userId="S::mturner@arrl.org::671dfa8c-55de-4cfa-b268-961402fac46c" providerId="AD" clId="Web-{B26B5590-A402-61D1-2FE7-0A2C70450169}" dt="2024-05-24T18:07:11.334" v="3"/>
        <pc:sldMkLst>
          <pc:docMk/>
          <pc:sldMk cId="3807130842" sldId="259"/>
        </pc:sldMkLst>
      </pc:sldChg>
      <pc:sldChg chg="add">
        <pc:chgData name="Marvin Turner" userId="S::mturner@arrl.org::671dfa8c-55de-4cfa-b268-961402fac46c" providerId="AD" clId="Web-{B26B5590-A402-61D1-2FE7-0A2C70450169}" dt="2024-05-24T18:07:11.334" v="4"/>
        <pc:sldMkLst>
          <pc:docMk/>
          <pc:sldMk cId="1637600876" sldId="260"/>
        </pc:sldMkLst>
      </pc:sldChg>
      <pc:sldChg chg="add">
        <pc:chgData name="Marvin Turner" userId="S::mturner@arrl.org::671dfa8c-55de-4cfa-b268-961402fac46c" providerId="AD" clId="Web-{B26B5590-A402-61D1-2FE7-0A2C70450169}" dt="2024-05-24T18:07:11.366" v="5"/>
        <pc:sldMkLst>
          <pc:docMk/>
          <pc:sldMk cId="693403225" sldId="261"/>
        </pc:sldMkLst>
      </pc:sldChg>
      <pc:sldChg chg="add">
        <pc:chgData name="Marvin Turner" userId="S::mturner@arrl.org::671dfa8c-55de-4cfa-b268-961402fac46c" providerId="AD" clId="Web-{B26B5590-A402-61D1-2FE7-0A2C70450169}" dt="2024-05-24T18:07:11.381" v="6"/>
        <pc:sldMkLst>
          <pc:docMk/>
          <pc:sldMk cId="1075882360" sldId="262"/>
        </pc:sldMkLst>
      </pc:sldChg>
      <pc:sldChg chg="add">
        <pc:chgData name="Marvin Turner" userId="S::mturner@arrl.org::671dfa8c-55de-4cfa-b268-961402fac46c" providerId="AD" clId="Web-{B26B5590-A402-61D1-2FE7-0A2C70450169}" dt="2024-05-24T18:07:11.397" v="8"/>
        <pc:sldMkLst>
          <pc:docMk/>
          <pc:sldMk cId="416539982" sldId="264"/>
        </pc:sldMkLst>
      </pc:sldChg>
      <pc:sldChg chg="add">
        <pc:chgData name="Marvin Turner" userId="S::mturner@arrl.org::671dfa8c-55de-4cfa-b268-961402fac46c" providerId="AD" clId="Web-{B26B5590-A402-61D1-2FE7-0A2C70450169}" dt="2024-05-24T18:07:11.397" v="9"/>
        <pc:sldMkLst>
          <pc:docMk/>
          <pc:sldMk cId="1191186081" sldId="265"/>
        </pc:sldMkLst>
      </pc:sldChg>
      <pc:sldChg chg="add">
        <pc:chgData name="Marvin Turner" userId="S::mturner@arrl.org::671dfa8c-55de-4cfa-b268-961402fac46c" providerId="AD" clId="Web-{B26B5590-A402-61D1-2FE7-0A2C70450169}" dt="2024-05-24T18:07:11.412" v="10"/>
        <pc:sldMkLst>
          <pc:docMk/>
          <pc:sldMk cId="574780961" sldId="266"/>
        </pc:sldMkLst>
      </pc:sldChg>
      <pc:sldChg chg="add">
        <pc:chgData name="Marvin Turner" userId="S::mturner@arrl.org::671dfa8c-55de-4cfa-b268-961402fac46c" providerId="AD" clId="Web-{B26B5590-A402-61D1-2FE7-0A2C70450169}" dt="2024-05-24T18:07:11.412" v="11"/>
        <pc:sldMkLst>
          <pc:docMk/>
          <pc:sldMk cId="1551418273" sldId="267"/>
        </pc:sldMkLst>
      </pc:sldChg>
      <pc:sldChg chg="add">
        <pc:chgData name="Marvin Turner" userId="S::mturner@arrl.org::671dfa8c-55de-4cfa-b268-961402fac46c" providerId="AD" clId="Web-{B26B5590-A402-61D1-2FE7-0A2C70450169}" dt="2024-05-24T18:07:11.428" v="12"/>
        <pc:sldMkLst>
          <pc:docMk/>
          <pc:sldMk cId="1415969495" sldId="268"/>
        </pc:sldMkLst>
      </pc:sldChg>
      <pc:sldChg chg="add">
        <pc:chgData name="Marvin Turner" userId="S::mturner@arrl.org::671dfa8c-55de-4cfa-b268-961402fac46c" providerId="AD" clId="Web-{B26B5590-A402-61D1-2FE7-0A2C70450169}" dt="2024-05-24T18:07:11.428" v="13"/>
        <pc:sldMkLst>
          <pc:docMk/>
          <pc:sldMk cId="1788478113" sldId="269"/>
        </pc:sldMkLst>
      </pc:sldChg>
      <pc:sldChg chg="add">
        <pc:chgData name="Marvin Turner" userId="S::mturner@arrl.org::671dfa8c-55de-4cfa-b268-961402fac46c" providerId="AD" clId="Web-{B26B5590-A402-61D1-2FE7-0A2C70450169}" dt="2024-05-24T18:07:11.397" v="7"/>
        <pc:sldMkLst>
          <pc:docMk/>
          <pc:sldMk cId="756981056" sldId="455"/>
        </pc:sldMkLst>
      </pc:sldChg>
    </pc:docChg>
  </pc:docChgLst>
  <pc:docChgLst>
    <pc:chgData name="Marvin Turner" userId="S::mturner@arrl.org::671dfa8c-55de-4cfa-b268-961402fac46c" providerId="AD" clId="Web-{D92A3B75-C339-B022-B8C3-8B28DE6FDEA2}"/>
    <pc:docChg chg="modSld">
      <pc:chgData name="Marvin Turner" userId="S::mturner@arrl.org::671dfa8c-55de-4cfa-b268-961402fac46c" providerId="AD" clId="Web-{D92A3B75-C339-B022-B8C3-8B28DE6FDEA2}" dt="2024-05-24T18:12:00.500" v="10" actId="1076"/>
      <pc:docMkLst>
        <pc:docMk/>
      </pc:docMkLst>
      <pc:sldChg chg="addSp delSp modSp">
        <pc:chgData name="Marvin Turner" userId="S::mturner@arrl.org::671dfa8c-55de-4cfa-b268-961402fac46c" providerId="AD" clId="Web-{D92A3B75-C339-B022-B8C3-8B28DE6FDEA2}" dt="2024-05-24T18:12:00.500" v="10" actId="1076"/>
        <pc:sldMkLst>
          <pc:docMk/>
          <pc:sldMk cId="807697575" sldId="257"/>
        </pc:sldMkLst>
        <pc:spChg chg="add mod">
          <ac:chgData name="Marvin Turner" userId="S::mturner@arrl.org::671dfa8c-55de-4cfa-b268-961402fac46c" providerId="AD" clId="Web-{D92A3B75-C339-B022-B8C3-8B28DE6FDEA2}" dt="2024-05-24T18:10:07.622" v="5" actId="1076"/>
          <ac:spMkLst>
            <pc:docMk/>
            <pc:sldMk cId="807697575" sldId="257"/>
            <ac:spMk id="4" creationId="{7D1606F5-6DD2-4E3C-8F42-2C96899065D9}"/>
          </ac:spMkLst>
        </pc:spChg>
        <pc:spChg chg="mod">
          <ac:chgData name="Marvin Turner" userId="S::mturner@arrl.org::671dfa8c-55de-4cfa-b268-961402fac46c" providerId="AD" clId="Web-{D92A3B75-C339-B022-B8C3-8B28DE6FDEA2}" dt="2024-05-24T18:10:27.200" v="9" actId="1076"/>
          <ac:spMkLst>
            <pc:docMk/>
            <pc:sldMk cId="807697575" sldId="257"/>
            <ac:spMk id="9" creationId="{00000000-0000-0000-0000-000000000000}"/>
          </ac:spMkLst>
        </pc:spChg>
        <pc:spChg chg="mod">
          <ac:chgData name="Marvin Turner" userId="S::mturner@arrl.org::671dfa8c-55de-4cfa-b268-961402fac46c" providerId="AD" clId="Web-{D92A3B75-C339-B022-B8C3-8B28DE6FDEA2}" dt="2024-05-24T18:10:16.559" v="7" actId="1076"/>
          <ac:spMkLst>
            <pc:docMk/>
            <pc:sldMk cId="807697575" sldId="257"/>
            <ac:spMk id="3075" creationId="{00000000-0000-0000-0000-000000000000}"/>
          </ac:spMkLst>
        </pc:spChg>
        <pc:picChg chg="del mod modCrop">
          <ac:chgData name="Marvin Turner" userId="S::mturner@arrl.org::671dfa8c-55de-4cfa-b268-961402fac46c" providerId="AD" clId="Web-{D92A3B75-C339-B022-B8C3-8B28DE6FDEA2}" dt="2024-05-24T18:09:57.731" v="2"/>
          <ac:picMkLst>
            <pc:docMk/>
            <pc:sldMk cId="807697575" sldId="257"/>
            <ac:picMk id="3" creationId="{00000000-0000-0000-0000-000000000000}"/>
          </ac:picMkLst>
        </pc:picChg>
        <pc:picChg chg="mod">
          <ac:chgData name="Marvin Turner" userId="S::mturner@arrl.org::671dfa8c-55de-4cfa-b268-961402fac46c" providerId="AD" clId="Web-{D92A3B75-C339-B022-B8C3-8B28DE6FDEA2}" dt="2024-05-24T18:12:00.500" v="10" actId="1076"/>
          <ac:picMkLst>
            <pc:docMk/>
            <pc:sldMk cId="807697575" sldId="257"/>
            <ac:picMk id="7" creationId="{00000000-0000-0000-0000-000000000000}"/>
          </ac:picMkLst>
        </pc:picChg>
      </pc:sldChg>
    </pc:docChg>
  </pc:docChgLst>
  <pc:docChgLst>
    <pc:chgData name="Marvin Turner" userId="671dfa8c-55de-4cfa-b268-961402fac46c" providerId="ADAL" clId="{301A4CD1-9B39-4D37-B285-4345A88F9C3A}"/>
    <pc:docChg chg="custSel delSld modSld sldOrd">
      <pc:chgData name="Marvin Turner" userId="671dfa8c-55de-4cfa-b268-961402fac46c" providerId="ADAL" clId="{301A4CD1-9B39-4D37-B285-4345A88F9C3A}" dt="2024-08-15T18:47:07.552" v="113" actId="47"/>
      <pc:docMkLst>
        <pc:docMk/>
      </pc:docMkLst>
      <pc:sldChg chg="modSp mod">
        <pc:chgData name="Marvin Turner" userId="671dfa8c-55de-4cfa-b268-961402fac46c" providerId="ADAL" clId="{301A4CD1-9B39-4D37-B285-4345A88F9C3A}" dt="2024-08-15T18:39:46.868" v="28" actId="27636"/>
        <pc:sldMkLst>
          <pc:docMk/>
          <pc:sldMk cId="670606113" sldId="258"/>
        </pc:sldMkLst>
        <pc:spChg chg="mod">
          <ac:chgData name="Marvin Turner" userId="671dfa8c-55de-4cfa-b268-961402fac46c" providerId="ADAL" clId="{301A4CD1-9B39-4D37-B285-4345A88F9C3A}" dt="2024-08-15T18:39:46.868" v="28" actId="27636"/>
          <ac:spMkLst>
            <pc:docMk/>
            <pc:sldMk cId="670606113" sldId="258"/>
            <ac:spMk id="4099" creationId="{00000000-0000-0000-0000-000000000000}"/>
          </ac:spMkLst>
        </pc:spChg>
      </pc:sldChg>
      <pc:sldChg chg="modSp mod">
        <pc:chgData name="Marvin Turner" userId="671dfa8c-55de-4cfa-b268-961402fac46c" providerId="ADAL" clId="{301A4CD1-9B39-4D37-B285-4345A88F9C3A}" dt="2024-08-15T18:39:46.884" v="29" actId="27636"/>
        <pc:sldMkLst>
          <pc:docMk/>
          <pc:sldMk cId="3807130842" sldId="259"/>
        </pc:sldMkLst>
        <pc:spChg chg="mod">
          <ac:chgData name="Marvin Turner" userId="671dfa8c-55de-4cfa-b268-961402fac46c" providerId="ADAL" clId="{301A4CD1-9B39-4D37-B285-4345A88F9C3A}" dt="2024-08-15T18:39:46.884" v="29" actId="27636"/>
          <ac:spMkLst>
            <pc:docMk/>
            <pc:sldMk cId="3807130842" sldId="259"/>
            <ac:spMk id="5123" creationId="{00000000-0000-0000-0000-000000000000}"/>
          </ac:spMkLst>
        </pc:spChg>
      </pc:sldChg>
      <pc:sldChg chg="modSp mod">
        <pc:chgData name="Marvin Turner" userId="671dfa8c-55de-4cfa-b268-961402fac46c" providerId="ADAL" clId="{301A4CD1-9B39-4D37-B285-4345A88F9C3A}" dt="2024-08-15T18:40:10.074" v="36" actId="1076"/>
        <pc:sldMkLst>
          <pc:docMk/>
          <pc:sldMk cId="416539982" sldId="264"/>
        </pc:sldMkLst>
        <pc:spChg chg="mod">
          <ac:chgData name="Marvin Turner" userId="671dfa8c-55de-4cfa-b268-961402fac46c" providerId="ADAL" clId="{301A4CD1-9B39-4D37-B285-4345A88F9C3A}" dt="2024-08-15T18:40:10.074" v="36" actId="1076"/>
          <ac:spMkLst>
            <pc:docMk/>
            <pc:sldMk cId="416539982" sldId="264"/>
            <ac:spMk id="10243" creationId="{00000000-0000-0000-0000-000000000000}"/>
          </ac:spMkLst>
        </pc:spChg>
        <pc:spChg chg="mod">
          <ac:chgData name="Marvin Turner" userId="671dfa8c-55de-4cfa-b268-961402fac46c" providerId="ADAL" clId="{301A4CD1-9B39-4D37-B285-4345A88F9C3A}" dt="2024-08-15T18:40:07.292" v="35" actId="1076"/>
          <ac:spMkLst>
            <pc:docMk/>
            <pc:sldMk cId="416539982" sldId="264"/>
            <ac:spMk id="2775045" creationId="{00000000-0000-0000-0000-000000000000}"/>
          </ac:spMkLst>
        </pc:spChg>
      </pc:sldChg>
      <pc:sldChg chg="del ord">
        <pc:chgData name="Marvin Turner" userId="671dfa8c-55de-4cfa-b268-961402fac46c" providerId="ADAL" clId="{301A4CD1-9B39-4D37-B285-4345A88F9C3A}" dt="2024-08-15T18:47:07.552" v="113" actId="47"/>
        <pc:sldMkLst>
          <pc:docMk/>
          <pc:sldMk cId="1191186081" sldId="265"/>
        </pc:sldMkLst>
      </pc:sldChg>
      <pc:sldChg chg="modSp mod">
        <pc:chgData name="Marvin Turner" userId="671dfa8c-55de-4cfa-b268-961402fac46c" providerId="ADAL" clId="{301A4CD1-9B39-4D37-B285-4345A88F9C3A}" dt="2024-08-15T18:42:26.040" v="59" actId="255"/>
        <pc:sldMkLst>
          <pc:docMk/>
          <pc:sldMk cId="574780961" sldId="266"/>
        </pc:sldMkLst>
        <pc:spChg chg="mod">
          <ac:chgData name="Marvin Turner" userId="671dfa8c-55de-4cfa-b268-961402fac46c" providerId="ADAL" clId="{301A4CD1-9B39-4D37-B285-4345A88F9C3A}" dt="2024-08-15T18:42:15.214" v="56" actId="207"/>
          <ac:spMkLst>
            <pc:docMk/>
            <pc:sldMk cId="574780961" sldId="266"/>
            <ac:spMk id="12291" creationId="{00000000-0000-0000-0000-000000000000}"/>
          </ac:spMkLst>
        </pc:spChg>
        <pc:spChg chg="mod">
          <ac:chgData name="Marvin Turner" userId="671dfa8c-55de-4cfa-b268-961402fac46c" providerId="ADAL" clId="{301A4CD1-9B39-4D37-B285-4345A88F9C3A}" dt="2024-08-15T18:42:26.040" v="59" actId="255"/>
          <ac:spMkLst>
            <pc:docMk/>
            <pc:sldMk cId="574780961" sldId="266"/>
            <ac:spMk id="2781189" creationId="{00000000-0000-0000-0000-000000000000}"/>
          </ac:spMkLst>
        </pc:spChg>
      </pc:sldChg>
      <pc:sldChg chg="modSp mod modAnim">
        <pc:chgData name="Marvin Turner" userId="671dfa8c-55de-4cfa-b268-961402fac46c" providerId="ADAL" clId="{301A4CD1-9B39-4D37-B285-4345A88F9C3A}" dt="2024-08-15T18:45:34.104" v="94" actId="1076"/>
        <pc:sldMkLst>
          <pc:docMk/>
          <pc:sldMk cId="1551418273" sldId="267"/>
        </pc:sldMkLst>
        <pc:spChg chg="mod">
          <ac:chgData name="Marvin Turner" userId="671dfa8c-55de-4cfa-b268-961402fac46c" providerId="ADAL" clId="{301A4CD1-9B39-4D37-B285-4345A88F9C3A}" dt="2024-08-15T18:44:54.605" v="80" actId="207"/>
          <ac:spMkLst>
            <pc:docMk/>
            <pc:sldMk cId="1551418273" sldId="267"/>
            <ac:spMk id="13315" creationId="{00000000-0000-0000-0000-000000000000}"/>
          </ac:spMkLst>
        </pc:spChg>
        <pc:spChg chg="mod">
          <ac:chgData name="Marvin Turner" userId="671dfa8c-55de-4cfa-b268-961402fac46c" providerId="ADAL" clId="{301A4CD1-9B39-4D37-B285-4345A88F9C3A}" dt="2024-08-15T18:45:34.104" v="94" actId="1076"/>
          <ac:spMkLst>
            <pc:docMk/>
            <pc:sldMk cId="1551418273" sldId="267"/>
            <ac:spMk id="2778117" creationId="{00000000-0000-0000-0000-000000000000}"/>
          </ac:spMkLst>
        </pc:spChg>
      </pc:sldChg>
      <pc:sldChg chg="modSp mod">
        <pc:chgData name="Marvin Turner" userId="671dfa8c-55de-4cfa-b268-961402fac46c" providerId="ADAL" clId="{301A4CD1-9B39-4D37-B285-4345A88F9C3A}" dt="2024-08-15T18:46:40.989" v="112" actId="1076"/>
        <pc:sldMkLst>
          <pc:docMk/>
          <pc:sldMk cId="1415969495" sldId="268"/>
        </pc:sldMkLst>
        <pc:spChg chg="mod">
          <ac:chgData name="Marvin Turner" userId="671dfa8c-55de-4cfa-b268-961402fac46c" providerId="ADAL" clId="{301A4CD1-9B39-4D37-B285-4345A88F9C3A}" dt="2024-08-15T18:46:32.737" v="111" actId="1076"/>
          <ac:spMkLst>
            <pc:docMk/>
            <pc:sldMk cId="1415969495" sldId="268"/>
            <ac:spMk id="14339" creationId="{00000000-0000-0000-0000-000000000000}"/>
          </ac:spMkLst>
        </pc:spChg>
        <pc:spChg chg="mod">
          <ac:chgData name="Marvin Turner" userId="671dfa8c-55de-4cfa-b268-961402fac46c" providerId="ADAL" clId="{301A4CD1-9B39-4D37-B285-4345A88F9C3A}" dt="2024-08-15T18:46:40.989" v="112" actId="1076"/>
          <ac:spMkLst>
            <pc:docMk/>
            <pc:sldMk cId="1415969495" sldId="268"/>
            <ac:spMk id="2782213" creationId="{00000000-0000-0000-0000-000000000000}"/>
          </ac:spMkLst>
        </pc:spChg>
      </pc:sldChg>
      <pc:sldChg chg="modSp mod">
        <pc:chgData name="Marvin Turner" userId="671dfa8c-55de-4cfa-b268-961402fac46c" providerId="ADAL" clId="{301A4CD1-9B39-4D37-B285-4345A88F9C3A}" dt="2024-08-15T18:43:30.981" v="66" actId="255"/>
        <pc:sldMkLst>
          <pc:docMk/>
          <pc:sldMk cId="1788478113" sldId="269"/>
        </pc:sldMkLst>
        <pc:spChg chg="mod">
          <ac:chgData name="Marvin Turner" userId="671dfa8c-55de-4cfa-b268-961402fac46c" providerId="ADAL" clId="{301A4CD1-9B39-4D37-B285-4345A88F9C3A}" dt="2024-08-15T18:43:08.637" v="62" actId="207"/>
          <ac:spMkLst>
            <pc:docMk/>
            <pc:sldMk cId="1788478113" sldId="269"/>
            <ac:spMk id="15363" creationId="{00000000-0000-0000-0000-000000000000}"/>
          </ac:spMkLst>
        </pc:spChg>
        <pc:spChg chg="mod">
          <ac:chgData name="Marvin Turner" userId="671dfa8c-55de-4cfa-b268-961402fac46c" providerId="ADAL" clId="{301A4CD1-9B39-4D37-B285-4345A88F9C3A}" dt="2024-08-15T18:43:30.981" v="66" actId="255"/>
          <ac:spMkLst>
            <pc:docMk/>
            <pc:sldMk cId="1788478113" sldId="269"/>
            <ac:spMk id="2784261" creationId="{00000000-0000-0000-0000-000000000000}"/>
          </ac:spMkLst>
        </pc:spChg>
      </pc:sldChg>
      <pc:sldChg chg="modSp mod">
        <pc:chgData name="Marvin Turner" userId="671dfa8c-55de-4cfa-b268-961402fac46c" providerId="ADAL" clId="{301A4CD1-9B39-4D37-B285-4345A88F9C3A}" dt="2024-08-15T18:39:46.884" v="30" actId="27636"/>
        <pc:sldMkLst>
          <pc:docMk/>
          <pc:sldMk cId="756981056" sldId="455"/>
        </pc:sldMkLst>
        <pc:spChg chg="mod">
          <ac:chgData name="Marvin Turner" userId="671dfa8c-55de-4cfa-b268-961402fac46c" providerId="ADAL" clId="{301A4CD1-9B39-4D37-B285-4345A88F9C3A}" dt="2024-08-15T18:39:46.884" v="30" actId="27636"/>
          <ac:spMkLst>
            <pc:docMk/>
            <pc:sldMk cId="756981056" sldId="455"/>
            <ac:spMk id="921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08/15/2024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08/15/2024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20</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fontAlgn="base" hangingPunct="1">
              <a:spcBef>
                <a:spcPct val="0"/>
              </a:spcBef>
              <a:spcAft>
                <a:spcPct val="0"/>
              </a:spcAft>
            </a:pPr>
            <a:fld id="{65AAA854-885C-4C31-A579-E21882889A0A}" type="slidenum">
              <a:rPr lang="en-US" altLang="en-US" sz="1200">
                <a:solidFill>
                  <a:srgbClr val="000000"/>
                </a:solidFill>
                <a:latin typeface="Arial" panose="020B0604020202020204" pitchFamily="34" charset="0"/>
              </a:rPr>
              <a:pPr algn="r" eaLnBrk="1" fontAlgn="base" hangingPunct="1">
                <a:spcBef>
                  <a:spcPct val="0"/>
                </a:spcBef>
                <a:spcAft>
                  <a:spcPct val="0"/>
                </a:spcAft>
              </a:pPr>
              <a:t>2</a:t>
            </a:fld>
            <a:endParaRPr lang="en-US" altLang="en-US" sz="1200">
              <a:solidFill>
                <a:srgbClr val="000000"/>
              </a:solidFill>
              <a:latin typeface="Arial" panose="020B0604020202020204" pitchFamily="34" charset="0"/>
            </a:endParaRPr>
          </a:p>
        </p:txBody>
      </p:sp>
      <p:sp>
        <p:nvSpPr>
          <p:cNvPr id="17411"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fontAlgn="base" hangingPunct="1">
              <a:spcBef>
                <a:spcPct val="0"/>
              </a:spcBef>
              <a:spcAft>
                <a:spcPct val="0"/>
              </a:spcAft>
            </a:pPr>
            <a:endParaRPr lang="en-US" altLang="en-US">
              <a:solidFill>
                <a:srgbClr val="000000"/>
              </a:solidFill>
            </a:endParaRPr>
          </a:p>
        </p:txBody>
      </p:sp>
      <p:sp>
        <p:nvSpPr>
          <p:cNvPr id="17412"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33012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393700" y="692150"/>
            <a:ext cx="6070600" cy="3416300"/>
          </a:xfrm>
          <a:ln/>
        </p:spPr>
      </p:sp>
      <p:sp>
        <p:nvSpPr>
          <p:cNvPr id="18435"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endParaRPr lang="en-US" altLang="en-US">
              <a:latin typeface="Arial" panose="020B0604020202020204" pitchFamily="34" charset="0"/>
            </a:endParaRPr>
          </a:p>
        </p:txBody>
      </p:sp>
    </p:spTree>
    <p:extLst>
      <p:ext uri="{BB962C8B-B14F-4D97-AF65-F5344CB8AC3E}">
        <p14:creationId xmlns:p14="http://schemas.microsoft.com/office/powerpoint/2010/main" val="3187862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C590C-B89C-4FED-A861-2D7EDDC0915C}" type="slidenum">
              <a:rPr lang="en-US" smtClean="0"/>
              <a:t>11</a:t>
            </a:fld>
            <a:endParaRPr lang="en-US"/>
          </a:p>
        </p:txBody>
      </p:sp>
    </p:spTree>
    <p:extLst>
      <p:ext uri="{BB962C8B-B14F-4D97-AF65-F5344CB8AC3E}">
        <p14:creationId xmlns:p14="http://schemas.microsoft.com/office/powerpoint/2010/main" val="715123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14</a:t>
            </a:fld>
            <a:endParaRPr lang="en-ES"/>
          </a:p>
        </p:txBody>
      </p:sp>
    </p:spTree>
    <p:extLst>
      <p:ext uri="{BB962C8B-B14F-4D97-AF65-F5344CB8AC3E}">
        <p14:creationId xmlns:p14="http://schemas.microsoft.com/office/powerpoint/2010/main" val="2192667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15</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S" dirty="0"/>
          </a:p>
        </p:txBody>
      </p:sp>
      <p:sp>
        <p:nvSpPr>
          <p:cNvPr id="4" name="Slide Number Placeholder 3"/>
          <p:cNvSpPr>
            <a:spLocks noGrp="1"/>
          </p:cNvSpPr>
          <p:nvPr>
            <p:ph type="sldNum" sz="quarter" idx="5"/>
          </p:nvPr>
        </p:nvSpPr>
        <p:spPr/>
        <p:txBody>
          <a:bodyPr/>
          <a:lstStyle/>
          <a:p>
            <a:fld id="{27DF9181-FF78-CC4B-8677-4D2CB8C9FB05}" type="slidenum">
              <a:rPr lang="en-ES" smtClean="0"/>
              <a:t>16</a:t>
            </a:fld>
            <a:endParaRPr lang="en-ES"/>
          </a:p>
        </p:txBody>
      </p:sp>
    </p:spTree>
    <p:extLst>
      <p:ext uri="{BB962C8B-B14F-4D97-AF65-F5344CB8AC3E}">
        <p14:creationId xmlns:p14="http://schemas.microsoft.com/office/powerpoint/2010/main" val="2123753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S" dirty="0"/>
          </a:p>
        </p:txBody>
      </p:sp>
      <p:sp>
        <p:nvSpPr>
          <p:cNvPr id="4" name="Slide Number Placeholder 3"/>
          <p:cNvSpPr>
            <a:spLocks noGrp="1"/>
          </p:cNvSpPr>
          <p:nvPr>
            <p:ph type="sldNum" sz="quarter" idx="5"/>
          </p:nvPr>
        </p:nvSpPr>
        <p:spPr/>
        <p:txBody>
          <a:bodyPr/>
          <a:lstStyle/>
          <a:p>
            <a:fld id="{27DF9181-FF78-CC4B-8677-4D2CB8C9FB05}" type="slidenum">
              <a:rPr lang="en-ES" smtClean="0"/>
              <a:t>17</a:t>
            </a:fld>
            <a:endParaRPr lang="en-ES"/>
          </a:p>
        </p:txBody>
      </p:sp>
    </p:spTree>
    <p:extLst>
      <p:ext uri="{BB962C8B-B14F-4D97-AF65-F5344CB8AC3E}">
        <p14:creationId xmlns:p14="http://schemas.microsoft.com/office/powerpoint/2010/main" val="1039568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S" dirty="0"/>
          </a:p>
        </p:txBody>
      </p:sp>
      <p:sp>
        <p:nvSpPr>
          <p:cNvPr id="4" name="Slide Number Placeholder 3"/>
          <p:cNvSpPr>
            <a:spLocks noGrp="1"/>
          </p:cNvSpPr>
          <p:nvPr>
            <p:ph type="sldNum" sz="quarter" idx="5"/>
          </p:nvPr>
        </p:nvSpPr>
        <p:spPr/>
        <p:txBody>
          <a:bodyPr/>
          <a:lstStyle/>
          <a:p>
            <a:fld id="{27DF9181-FF78-CC4B-8677-4D2CB8C9FB05}" type="slidenum">
              <a:rPr lang="en-ES" smtClean="0"/>
              <a:t>19</a:t>
            </a:fld>
            <a:endParaRPr lang="en-ES"/>
          </a:p>
        </p:txBody>
      </p:sp>
    </p:spTree>
    <p:extLst>
      <p:ext uri="{BB962C8B-B14F-4D97-AF65-F5344CB8AC3E}">
        <p14:creationId xmlns:p14="http://schemas.microsoft.com/office/powerpoint/2010/main" val="352808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6.pn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a:t>
            </a:r>
            <a:r>
              <a:rPr lang="en-US" sz="2400" b="1" dirty="0">
                <a:solidFill>
                  <a:schemeClr val="bg1"/>
                </a:solidFill>
                <a:effectLst/>
                <a:latin typeface="Calibri" panose="020F0502020204030204" pitchFamily="34" charset="0"/>
                <a:ea typeface="Calibri" panose="020F0502020204030204" pitchFamily="34" charset="0"/>
              </a:rPr>
              <a:t>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2021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idx="4294967295"/>
          </p:nvPr>
        </p:nvSpPr>
        <p:spPr>
          <a:xfrm>
            <a:off x="730926" y="224686"/>
            <a:ext cx="8252460" cy="864647"/>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r>
              <a:rPr lang="en-US" altLang="en-US" sz="2700" dirty="0">
                <a:solidFill>
                  <a:srgbClr val="FF0000"/>
                </a:solidFill>
                <a:latin typeface="Rockwell" panose="02060603020205020403" pitchFamily="18" charset="0"/>
              </a:rPr>
              <a:t>G1D07	Volunteer Examiners are accredited by 			what organization?</a:t>
            </a:r>
            <a:r>
              <a:rPr lang="en-US" altLang="en-US" dirty="0"/>
              <a:t>	</a:t>
            </a:r>
          </a:p>
        </p:txBody>
      </p:sp>
      <p:sp>
        <p:nvSpPr>
          <p:cNvPr id="2781189" name="Rectangle 5"/>
          <p:cNvSpPr>
            <a:spLocks noGrp="1" noChangeArrowheads="1"/>
          </p:cNvSpPr>
          <p:nvPr>
            <p:ph type="body" idx="4294967295"/>
          </p:nvPr>
        </p:nvSpPr>
        <p:spPr>
          <a:xfrm>
            <a:off x="1616870" y="1496617"/>
            <a:ext cx="6480572" cy="2949178"/>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Federal Communications Commission.</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Universal Licensing System.</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A Volunteer Examiner Coordinator. </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Wireless Telecommunications Bureau.</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10</a:t>
            </a:fld>
            <a:endParaRPr lang="en-US" altLang="en-US">
              <a:solidFill>
                <a:srgbClr val="000066"/>
              </a:solidFill>
            </a:endParaRPr>
          </a:p>
        </p:txBody>
      </p:sp>
    </p:spTree>
    <p:extLst>
      <p:ext uri="{BB962C8B-B14F-4D97-AF65-F5344CB8AC3E}">
        <p14:creationId xmlns:p14="http://schemas.microsoft.com/office/powerpoint/2010/main" val="574780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81189">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81189">
                                            <p:txEl>
                                              <p:pRg st="4" end="4"/>
                                            </p:txEl>
                                          </p:spTgt>
                                        </p:tgtEl>
                                        <p:attrNameLst>
                                          <p:attrName>style.fontStyle</p:attrName>
                                        </p:attrNameLst>
                                      </p:cBhvr>
                                      <p:to>
                                        <p:strVal val="normal"/>
                                      </p:to>
                                    </p:set>
                                    <p:set>
                                      <p:cBhvr override="childStyle">
                                        <p:cTn id="9" dur="indefinite"/>
                                        <p:tgtEl>
                                          <p:spTgt spid="2781189">
                                            <p:txEl>
                                              <p:pRg st="4" end="4"/>
                                            </p:txEl>
                                          </p:spTgt>
                                        </p:tgtEl>
                                        <p:attrNameLst>
                                          <p:attrName>style.fontWeight</p:attrName>
                                        </p:attrNameLst>
                                      </p:cBhvr>
                                      <p:to>
                                        <p:strVal val="bold"/>
                                      </p:to>
                                    </p:set>
                                    <p:set>
                                      <p:cBhvr override="childStyle">
                                        <p:cTn id="10" dur="indefinite"/>
                                        <p:tgtEl>
                                          <p:spTgt spid="2781189">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8118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
          <p:cNvSpPr>
            <a:spLocks noGrp="1" noChangeArrowheads="1"/>
          </p:cNvSpPr>
          <p:nvPr>
            <p:ph type="title" idx="4294967295"/>
          </p:nvPr>
        </p:nvSpPr>
        <p:spPr>
          <a:xfrm>
            <a:off x="328457" y="148327"/>
            <a:ext cx="8694099" cy="651272"/>
          </a:xfrm>
        </p:spPr>
        <p:txBody>
          <a:bodyPr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r>
              <a:rPr lang="en-US" altLang="en-US" sz="2400" dirty="0">
                <a:solidFill>
                  <a:srgbClr val="FF0000"/>
                </a:solidFill>
                <a:latin typeface="Rockwell" panose="02060603020205020403" pitchFamily="18" charset="0"/>
              </a:rPr>
              <a:t>G1D04 	Who must observe the administration of a 				Technician class license examination?</a:t>
            </a:r>
          </a:p>
        </p:txBody>
      </p:sp>
      <p:sp>
        <p:nvSpPr>
          <p:cNvPr id="2778117" name="Rectangle 5"/>
          <p:cNvSpPr>
            <a:spLocks noGrp="1" noChangeArrowheads="1"/>
          </p:cNvSpPr>
          <p:nvPr>
            <p:ph type="body" idx="4294967295"/>
          </p:nvPr>
        </p:nvSpPr>
        <p:spPr>
          <a:xfrm>
            <a:off x="1511335" y="1214008"/>
            <a:ext cx="6328341" cy="3343925"/>
          </a:xfrm>
        </p:spPr>
        <p:txBody>
          <a:bodyPr>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57200" indent="-457200">
              <a:buFontTx/>
              <a:buAutoNum type="alphaUcPeriod"/>
            </a:pPr>
            <a:r>
              <a:rPr lang="en-US" altLang="en-US" sz="1800" dirty="0"/>
              <a:t> </a:t>
            </a:r>
            <a:r>
              <a:rPr lang="en-US" altLang="en-US" sz="1800" dirty="0">
                <a:solidFill>
                  <a:schemeClr val="accent1">
                    <a:lumMod val="50000"/>
                  </a:schemeClr>
                </a:solidFill>
                <a:latin typeface="Rockwell" panose="02060603020205020403" pitchFamily="18" charset="0"/>
              </a:rPr>
              <a:t>At least three Volunteer Examiners of General class or higher</a:t>
            </a:r>
          </a:p>
          <a:p>
            <a:pPr marL="457200" indent="-457200">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a:buFontTx/>
              <a:buAutoNum type="alphaUcPeriod"/>
            </a:pPr>
            <a:r>
              <a:rPr lang="en-US" altLang="en-US" sz="1800" dirty="0">
                <a:solidFill>
                  <a:schemeClr val="accent1">
                    <a:lumMod val="50000"/>
                  </a:schemeClr>
                </a:solidFill>
                <a:latin typeface="Rockwell" panose="02060603020205020403" pitchFamily="18" charset="0"/>
              </a:rPr>
              <a:t>B. At least two Volunteer Examiners of General class or higher</a:t>
            </a:r>
          </a:p>
          <a:p>
            <a:pPr marL="457200" indent="-457200">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a:buFontTx/>
              <a:buAutoNum type="alphaUcPeriod"/>
            </a:pPr>
            <a:r>
              <a:rPr lang="en-US" altLang="en-US" sz="1800" dirty="0">
                <a:solidFill>
                  <a:schemeClr val="accent1">
                    <a:lumMod val="50000"/>
                  </a:schemeClr>
                </a:solidFill>
                <a:latin typeface="Rockwell" panose="02060603020205020403" pitchFamily="18" charset="0"/>
              </a:rPr>
              <a:t>C. At least two Volunteer Examiners of Technician class or higher</a:t>
            </a:r>
          </a:p>
          <a:p>
            <a:pPr marL="457200" indent="-457200">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a:buFontTx/>
              <a:buAutoNum type="alphaUcPeriod"/>
            </a:pPr>
            <a:r>
              <a:rPr lang="en-US" altLang="en-US" sz="1800" dirty="0">
                <a:solidFill>
                  <a:schemeClr val="accent1">
                    <a:lumMod val="50000"/>
                  </a:schemeClr>
                </a:solidFill>
                <a:latin typeface="Rockwell" panose="02060603020205020403" pitchFamily="18" charset="0"/>
              </a:rPr>
              <a:t>D. At least three Volunteer Examiners of Technician class</a:t>
            </a:r>
          </a:p>
          <a:p>
            <a:pPr marL="457200" indent="-457200" eaLnBrk="1" hangingPunct="1">
              <a:buFontTx/>
              <a:buAutoNum type="alphaUcPeriod"/>
            </a:pPr>
            <a:endParaRPr lang="en-US" altLang="en-US" sz="1800" dirty="0"/>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11</a:t>
            </a:fld>
            <a:endParaRPr lang="en-US" altLang="en-US">
              <a:solidFill>
                <a:srgbClr val="000066"/>
              </a:solidFill>
            </a:endParaRPr>
          </a:p>
        </p:txBody>
      </p:sp>
    </p:spTree>
    <p:extLst>
      <p:ext uri="{BB962C8B-B14F-4D97-AF65-F5344CB8AC3E}">
        <p14:creationId xmlns:p14="http://schemas.microsoft.com/office/powerpoint/2010/main" val="1551418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78117">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2778117">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2778117">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2778117">
                                            <p:txEl>
                                              <p:pRg st="6" end="6"/>
                                            </p:txEl>
                                          </p:spTgt>
                                        </p:tgtEl>
                                        <p:attrNameLst>
                                          <p:attrName>style.color</p:attrName>
                                        </p:attrNameLst>
                                      </p:cBhvr>
                                      <p:to>
                                        <a:schemeClr val="accent1"/>
                                      </p:to>
                                    </p:animClr>
                                  </p:childTnLst>
                                </p:cTn>
                              </p:par>
                              <p:par>
                                <p:cTn id="19" presetID="5" presetClass="emph" presetSubtype="1" nodeType="withEffect">
                                  <p:stCondLst>
                                    <p:cond delay="0"/>
                                  </p:stCondLst>
                                  <p:childTnLst>
                                    <p:set>
                                      <p:cBhvr override="childStyle">
                                        <p:cTn id="20" dur="indefinite"/>
                                        <p:tgtEl>
                                          <p:spTgt spid="2778117">
                                            <p:txEl>
                                              <p:pRg st="0" end="0"/>
                                            </p:txEl>
                                          </p:spTgt>
                                        </p:tgtEl>
                                        <p:attrNameLst>
                                          <p:attrName>style.fontStyle</p:attrName>
                                        </p:attrNameLst>
                                      </p:cBhvr>
                                      <p:to>
                                        <p:strVal val="normal"/>
                                      </p:to>
                                    </p:set>
                                    <p:set>
                                      <p:cBhvr override="childStyle">
                                        <p:cTn id="21" dur="indefinite"/>
                                        <p:tgtEl>
                                          <p:spTgt spid="2778117">
                                            <p:txEl>
                                              <p:pRg st="0" end="0"/>
                                            </p:txEl>
                                          </p:spTgt>
                                        </p:tgtEl>
                                        <p:attrNameLst>
                                          <p:attrName>style.fontWeight</p:attrName>
                                        </p:attrNameLst>
                                      </p:cBhvr>
                                      <p:to>
                                        <p:strVal val="bold"/>
                                      </p:to>
                                    </p:set>
                                    <p:set>
                                      <p:cBhvr override="childStyle">
                                        <p:cTn id="22" dur="indefinite"/>
                                        <p:tgtEl>
                                          <p:spTgt spid="2778117">
                                            <p:txEl>
                                              <p:pRg st="0" end="0"/>
                                            </p:txEl>
                                          </p:spTgt>
                                        </p:tgtEl>
                                        <p:attrNameLst>
                                          <p:attrName>style.textDecorationUnderline</p:attrName>
                                        </p:attrNameLst>
                                      </p:cBhvr>
                                      <p:to>
                                        <p:strVal val="false"/>
                                      </p:to>
                                    </p:set>
                                  </p:childTnLst>
                                </p:cTn>
                              </p:par>
                              <p:par>
                                <p:cTn id="23" presetID="5" presetClass="emph" presetSubtype="1" nodeType="withEffect">
                                  <p:stCondLst>
                                    <p:cond delay="0"/>
                                  </p:stCondLst>
                                  <p:childTnLst>
                                    <p:set>
                                      <p:cBhvr override="childStyle">
                                        <p:cTn id="24" dur="indefinite"/>
                                        <p:tgtEl>
                                          <p:spTgt spid="2778117">
                                            <p:txEl>
                                              <p:pRg st="2" end="2"/>
                                            </p:txEl>
                                          </p:spTgt>
                                        </p:tgtEl>
                                        <p:attrNameLst>
                                          <p:attrName>style.fontStyle</p:attrName>
                                        </p:attrNameLst>
                                      </p:cBhvr>
                                      <p:to>
                                        <p:strVal val="normal"/>
                                      </p:to>
                                    </p:set>
                                    <p:set>
                                      <p:cBhvr override="childStyle">
                                        <p:cTn id="25" dur="indefinite"/>
                                        <p:tgtEl>
                                          <p:spTgt spid="2778117">
                                            <p:txEl>
                                              <p:pRg st="2" end="2"/>
                                            </p:txEl>
                                          </p:spTgt>
                                        </p:tgtEl>
                                        <p:attrNameLst>
                                          <p:attrName>style.fontWeight</p:attrName>
                                        </p:attrNameLst>
                                      </p:cBhvr>
                                      <p:to>
                                        <p:strVal val="bold"/>
                                      </p:to>
                                    </p:set>
                                    <p:set>
                                      <p:cBhvr override="childStyle">
                                        <p:cTn id="26" dur="indefinite"/>
                                        <p:tgtEl>
                                          <p:spTgt spid="2778117">
                                            <p:txEl>
                                              <p:pRg st="2" end="2"/>
                                            </p:txEl>
                                          </p:spTgt>
                                        </p:tgtEl>
                                        <p:attrNameLst>
                                          <p:attrName>style.textDecorationUnderline</p:attrName>
                                        </p:attrNameLst>
                                      </p:cBhvr>
                                      <p:to>
                                        <p:strVal val="false"/>
                                      </p:to>
                                    </p:set>
                                  </p:childTnLst>
                                </p:cTn>
                              </p:par>
                              <p:par>
                                <p:cTn id="27" presetID="5" presetClass="emph" presetSubtype="1" nodeType="withEffect">
                                  <p:stCondLst>
                                    <p:cond delay="0"/>
                                  </p:stCondLst>
                                  <p:childTnLst>
                                    <p:set>
                                      <p:cBhvr override="childStyle">
                                        <p:cTn id="28" dur="indefinite"/>
                                        <p:tgtEl>
                                          <p:spTgt spid="2778117">
                                            <p:txEl>
                                              <p:pRg st="4" end="4"/>
                                            </p:txEl>
                                          </p:spTgt>
                                        </p:tgtEl>
                                        <p:attrNameLst>
                                          <p:attrName>style.fontStyle</p:attrName>
                                        </p:attrNameLst>
                                      </p:cBhvr>
                                      <p:to>
                                        <p:strVal val="normal"/>
                                      </p:to>
                                    </p:set>
                                    <p:set>
                                      <p:cBhvr override="childStyle">
                                        <p:cTn id="29" dur="indefinite"/>
                                        <p:tgtEl>
                                          <p:spTgt spid="2778117">
                                            <p:txEl>
                                              <p:pRg st="4" end="4"/>
                                            </p:txEl>
                                          </p:spTgt>
                                        </p:tgtEl>
                                        <p:attrNameLst>
                                          <p:attrName>style.fontWeight</p:attrName>
                                        </p:attrNameLst>
                                      </p:cBhvr>
                                      <p:to>
                                        <p:strVal val="bold"/>
                                      </p:to>
                                    </p:set>
                                    <p:set>
                                      <p:cBhvr override="childStyle">
                                        <p:cTn id="30" dur="indefinite"/>
                                        <p:tgtEl>
                                          <p:spTgt spid="2778117">
                                            <p:txEl>
                                              <p:pRg st="4" end="4"/>
                                            </p:txEl>
                                          </p:spTgt>
                                        </p:tgtEl>
                                        <p:attrNameLst>
                                          <p:attrName>style.textDecorationUnderline</p:attrName>
                                        </p:attrNameLst>
                                      </p:cBhvr>
                                      <p:to>
                                        <p:strVal val="false"/>
                                      </p:to>
                                    </p:set>
                                  </p:childTnLst>
                                </p:cTn>
                              </p:par>
                              <p:par>
                                <p:cTn id="31" presetID="5" presetClass="emph" presetSubtype="1" nodeType="withEffect">
                                  <p:stCondLst>
                                    <p:cond delay="0"/>
                                  </p:stCondLst>
                                  <p:childTnLst>
                                    <p:set>
                                      <p:cBhvr override="childStyle">
                                        <p:cTn id="32" dur="indefinite"/>
                                        <p:tgtEl>
                                          <p:spTgt spid="2778117">
                                            <p:txEl>
                                              <p:pRg st="6" end="6"/>
                                            </p:txEl>
                                          </p:spTgt>
                                        </p:tgtEl>
                                        <p:attrNameLst>
                                          <p:attrName>style.fontStyle</p:attrName>
                                        </p:attrNameLst>
                                      </p:cBhvr>
                                      <p:to>
                                        <p:strVal val="normal"/>
                                      </p:to>
                                    </p:set>
                                    <p:set>
                                      <p:cBhvr override="childStyle">
                                        <p:cTn id="33" dur="indefinite"/>
                                        <p:tgtEl>
                                          <p:spTgt spid="2778117">
                                            <p:txEl>
                                              <p:pRg st="6" end="6"/>
                                            </p:txEl>
                                          </p:spTgt>
                                        </p:tgtEl>
                                        <p:attrNameLst>
                                          <p:attrName>style.fontWeight</p:attrName>
                                        </p:attrNameLst>
                                      </p:cBhvr>
                                      <p:to>
                                        <p:strVal val="bold"/>
                                      </p:to>
                                    </p:set>
                                    <p:set>
                                      <p:cBhvr override="childStyle">
                                        <p:cTn id="34" dur="indefinite"/>
                                        <p:tgtEl>
                                          <p:spTgt spid="2778117">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2778117">
                                            <p:txEl>
                                              <p:pRg st="0" end="0"/>
                                            </p:txEl>
                                          </p:spTgt>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2778117">
                                            <p:txEl>
                                              <p:pRg st="2" end="2"/>
                                            </p:txEl>
                                          </p:spTgt>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2778117">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1000" fill="hold"/>
                                        <p:tgtEl>
                                          <p:spTgt spid="2778117">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Grp="1" noChangeArrowheads="1"/>
          </p:cNvSpPr>
          <p:nvPr>
            <p:ph type="title" idx="4294967295"/>
          </p:nvPr>
        </p:nvSpPr>
        <p:spPr>
          <a:xfrm>
            <a:off x="335240" y="224686"/>
            <a:ext cx="8473519" cy="1137887"/>
          </a:xfrm>
        </p:spPr>
        <p:txBody>
          <a:bodyPr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lnSpc>
                <a:spcPts val="2550"/>
              </a:lnSpc>
            </a:pPr>
            <a:r>
              <a:rPr lang="en-US" altLang="en-US" sz="2400" dirty="0">
                <a:solidFill>
                  <a:srgbClr val="FF0000"/>
                </a:solidFill>
                <a:latin typeface="Rockwell" panose="02060603020205020403" pitchFamily="18" charset="0"/>
              </a:rPr>
              <a:t>G1D08 	Which of the following criteria must be met for a 			non-U.S. citizen to be an accredited Volunteer 			Examiner?</a:t>
            </a:r>
          </a:p>
        </p:txBody>
      </p:sp>
      <p:sp>
        <p:nvSpPr>
          <p:cNvPr id="2782213" name="Rectangle 5"/>
          <p:cNvSpPr>
            <a:spLocks noGrp="1" noChangeArrowheads="1"/>
          </p:cNvSpPr>
          <p:nvPr>
            <p:ph type="body" idx="4294967295"/>
          </p:nvPr>
        </p:nvSpPr>
        <p:spPr>
          <a:xfrm>
            <a:off x="1142999" y="1515085"/>
            <a:ext cx="6858000" cy="3406132"/>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person must be a resident of the U.S. for a minimum of 5 years. </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person must hold an FCC-granted Amateur Radio license of General Class or above.</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 person’s home citizenship must be in the ITU region 2.</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None of these choices is correct; non-U.S. citizens cannot be volunteer examiners.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12</a:t>
            </a:fld>
            <a:endParaRPr lang="en-US" altLang="en-US">
              <a:solidFill>
                <a:srgbClr val="000066"/>
              </a:solidFill>
            </a:endParaRPr>
          </a:p>
        </p:txBody>
      </p:sp>
    </p:spTree>
    <p:extLst>
      <p:ext uri="{BB962C8B-B14F-4D97-AF65-F5344CB8AC3E}">
        <p14:creationId xmlns:p14="http://schemas.microsoft.com/office/powerpoint/2010/main" val="14159694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82213">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82213">
                                            <p:txEl>
                                              <p:pRg st="2" end="2"/>
                                            </p:txEl>
                                          </p:spTgt>
                                        </p:tgtEl>
                                        <p:attrNameLst>
                                          <p:attrName>style.fontStyle</p:attrName>
                                        </p:attrNameLst>
                                      </p:cBhvr>
                                      <p:to>
                                        <p:strVal val="normal"/>
                                      </p:to>
                                    </p:set>
                                    <p:set>
                                      <p:cBhvr override="childStyle">
                                        <p:cTn id="9" dur="indefinite"/>
                                        <p:tgtEl>
                                          <p:spTgt spid="2782213">
                                            <p:txEl>
                                              <p:pRg st="2" end="2"/>
                                            </p:txEl>
                                          </p:spTgt>
                                        </p:tgtEl>
                                        <p:attrNameLst>
                                          <p:attrName>style.fontWeight</p:attrName>
                                        </p:attrNameLst>
                                      </p:cBhvr>
                                      <p:to>
                                        <p:strVal val="bold"/>
                                      </p:to>
                                    </p:set>
                                    <p:set>
                                      <p:cBhvr override="childStyle">
                                        <p:cTn id="10" dur="indefinite"/>
                                        <p:tgtEl>
                                          <p:spTgt spid="2782213">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8221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4"/>
          <p:cNvSpPr>
            <a:spLocks noGrp="1" noChangeArrowheads="1"/>
          </p:cNvSpPr>
          <p:nvPr>
            <p:ph type="title" idx="4294967295"/>
          </p:nvPr>
        </p:nvSpPr>
        <p:spPr>
          <a:xfrm>
            <a:off x="421482" y="88034"/>
            <a:ext cx="8386762" cy="919235"/>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r>
              <a:rPr lang="en-US" altLang="en-US" sz="2400" dirty="0">
                <a:solidFill>
                  <a:srgbClr val="FF0000"/>
                </a:solidFill>
                <a:latin typeface="Rockwell" panose="02060603020205020403" pitchFamily="18" charset="0"/>
              </a:rPr>
              <a:t>G1D10	What is the minimum age that one must be to 			qualify as an accredited Volunteer Examiner?</a:t>
            </a:r>
          </a:p>
        </p:txBody>
      </p:sp>
      <p:sp>
        <p:nvSpPr>
          <p:cNvPr id="2784261" name="Rectangle 5"/>
          <p:cNvSpPr>
            <a:spLocks noGrp="1" noChangeArrowheads="1"/>
          </p:cNvSpPr>
          <p:nvPr>
            <p:ph type="body" idx="4294967295"/>
          </p:nvPr>
        </p:nvSpPr>
        <p:spPr>
          <a:xfrm>
            <a:off x="2743237" y="1551555"/>
            <a:ext cx="3743252" cy="254912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12 years.</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18 years.</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21 years. </a:t>
            </a:r>
          </a:p>
          <a:p>
            <a:pPr marL="457200" indent="-457200" eaLnBrk="1" hangingPunct="1">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buFontTx/>
              <a:buAutoNum type="alphaUcPeriod"/>
            </a:pPr>
            <a:r>
              <a:rPr lang="en-US" altLang="en-US" sz="1800" dirty="0">
                <a:solidFill>
                  <a:schemeClr val="accent1">
                    <a:lumMod val="50000"/>
                  </a:schemeClr>
                </a:solidFill>
                <a:latin typeface="Rockwell" panose="02060603020205020403" pitchFamily="18" charset="0"/>
              </a:rPr>
              <a:t>There is no age limit.</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13</a:t>
            </a:fld>
            <a:endParaRPr lang="en-US" altLang="en-US">
              <a:solidFill>
                <a:srgbClr val="000066"/>
              </a:solidFill>
            </a:endParaRPr>
          </a:p>
        </p:txBody>
      </p:sp>
    </p:spTree>
    <p:extLst>
      <p:ext uri="{BB962C8B-B14F-4D97-AF65-F5344CB8AC3E}">
        <p14:creationId xmlns:p14="http://schemas.microsoft.com/office/powerpoint/2010/main" val="17884781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84261">
                                            <p:txEl>
                                              <p:pRg st="2" end="2"/>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84261">
                                            <p:txEl>
                                              <p:pRg st="2" end="2"/>
                                            </p:txEl>
                                          </p:spTgt>
                                        </p:tgtEl>
                                        <p:attrNameLst>
                                          <p:attrName>style.fontStyle</p:attrName>
                                        </p:attrNameLst>
                                      </p:cBhvr>
                                      <p:to>
                                        <p:strVal val="normal"/>
                                      </p:to>
                                    </p:set>
                                    <p:set>
                                      <p:cBhvr override="childStyle">
                                        <p:cTn id="9" dur="indefinite"/>
                                        <p:tgtEl>
                                          <p:spTgt spid="2784261">
                                            <p:txEl>
                                              <p:pRg st="2" end="2"/>
                                            </p:txEl>
                                          </p:spTgt>
                                        </p:tgtEl>
                                        <p:attrNameLst>
                                          <p:attrName>style.fontWeight</p:attrName>
                                        </p:attrNameLst>
                                      </p:cBhvr>
                                      <p:to>
                                        <p:strVal val="bold"/>
                                      </p:to>
                                    </p:set>
                                    <p:set>
                                      <p:cBhvr override="childStyle">
                                        <p:cTn id="10" dur="indefinite"/>
                                        <p:tgtEl>
                                          <p:spTgt spid="2784261">
                                            <p:txEl>
                                              <p:pRg st="2" end="2"/>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8426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dirty="0"/>
              <a:t>Title of my</a:t>
            </a:r>
            <a:br>
              <a:rPr lang="en-US" sz="3600" dirty="0"/>
            </a:br>
            <a:r>
              <a:rPr lang="en-US" sz="3600" dirty="0"/>
              <a:t>presentation</a:t>
            </a:r>
            <a:endParaRPr lang="en-ES" sz="3600"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dirty="0" err="1"/>
              <a:t>MyFirstName</a:t>
            </a:r>
            <a:r>
              <a:rPr lang="en-US" dirty="0"/>
              <a:t> </a:t>
            </a:r>
            <a:r>
              <a:rPr lang="en-US" dirty="0" err="1"/>
              <a:t>MyLastName</a:t>
            </a:r>
            <a:br>
              <a:rPr lang="en-US" dirty="0"/>
            </a:br>
            <a:r>
              <a:rPr lang="en-US" dirty="0"/>
              <a:t>My arrl.net email address</a:t>
            </a:r>
          </a:p>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14</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926162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15</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15</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1263798"/>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solidFill>
                  <a:srgbClr val="15183E"/>
                </a:solidFill>
              </a:rPr>
              <a:t>Put a short statement here</a:t>
            </a:r>
            <a:br>
              <a:rPr lang="en-US" sz="3600" dirty="0">
                <a:solidFill>
                  <a:srgbClr val="15183E"/>
                </a:solidFill>
              </a:rPr>
            </a:br>
            <a:r>
              <a:rPr lang="en-US" sz="1400" i="1" dirty="0">
                <a:solidFill>
                  <a:srgbClr val="15183E"/>
                </a:solidFill>
              </a:rPr>
              <a:t>(what you will learn today)</a:t>
            </a:r>
          </a:p>
        </p:txBody>
      </p:sp>
    </p:spTree>
    <p:custDataLst>
      <p:tags r:id="rId1"/>
    </p:custDataLst>
    <p:extLst>
      <p:ext uri="{BB962C8B-B14F-4D97-AF65-F5344CB8AC3E}">
        <p14:creationId xmlns:p14="http://schemas.microsoft.com/office/powerpoint/2010/main" val="622837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D58EEF-8CAE-CC46-8EE0-22DA98225362}"/>
              </a:ext>
            </a:extLst>
          </p:cNvPr>
          <p:cNvSpPr>
            <a:spLocks noGrp="1"/>
          </p:cNvSpPr>
          <p:nvPr>
            <p:ph type="sldNum" sz="quarter" idx="12"/>
          </p:nvPr>
        </p:nvSpPr>
        <p:spPr/>
        <p:txBody>
          <a:bodyPr/>
          <a:lstStyle/>
          <a:p>
            <a:fld id="{A93B5EC9-35C3-2E48-B4C1-EF6677BA8B04}" type="slidenum">
              <a:rPr lang="en-ES" smtClean="0"/>
              <a:pPr/>
              <a:t>16</a:t>
            </a:fld>
            <a:endParaRPr lang="en-ES"/>
          </a:p>
        </p:txBody>
      </p:sp>
      <p:sp>
        <p:nvSpPr>
          <p:cNvPr id="10" name="Title 4">
            <a:extLst>
              <a:ext uri="{FF2B5EF4-FFF2-40B4-BE49-F238E27FC236}">
                <a16:creationId xmlns:a16="http://schemas.microsoft.com/office/drawing/2014/main" id="{915EDD97-71BF-499D-B45B-C4EAF237F102}"/>
              </a:ext>
            </a:extLst>
          </p:cNvPr>
          <p:cNvSpPr>
            <a:spLocks noGrp="1"/>
          </p:cNvSpPr>
          <p:nvPr>
            <p:ph type="title"/>
          </p:nvPr>
        </p:nvSpPr>
        <p:spPr>
          <a:xfrm>
            <a:off x="616856" y="273845"/>
            <a:ext cx="7930243" cy="605630"/>
          </a:xfrm>
        </p:spPr>
        <p:txBody>
          <a:bodyPr/>
          <a:lstStyle/>
          <a:p>
            <a:r>
              <a:rPr lang="en-US" dirty="0"/>
              <a:t>Slide A (replicate as needed)</a:t>
            </a:r>
            <a:endParaRPr lang="en-ES" dirty="0"/>
          </a:p>
        </p:txBody>
      </p:sp>
      <p:sp>
        <p:nvSpPr>
          <p:cNvPr id="11" name="Content Placeholder 2">
            <a:extLst>
              <a:ext uri="{FF2B5EF4-FFF2-40B4-BE49-F238E27FC236}">
                <a16:creationId xmlns:a16="http://schemas.microsoft.com/office/drawing/2014/main" id="{CF466E0C-5AF0-4136-A830-4FE7ECB70C8D}"/>
              </a:ext>
            </a:extLst>
          </p:cNvPr>
          <p:cNvSpPr>
            <a:spLocks noGrp="1"/>
          </p:cNvSpPr>
          <p:nvPr>
            <p:ph sz="half" idx="1"/>
          </p:nvPr>
        </p:nvSpPr>
        <p:spPr>
          <a:xfrm>
            <a:off x="628650" y="879475"/>
            <a:ext cx="7912100" cy="3753247"/>
          </a:xfrm>
        </p:spPr>
        <p:txBody>
          <a:bodyPr/>
          <a:lstStyle/>
          <a:p>
            <a:pPr marL="0" indent="0">
              <a:buNone/>
            </a:pPr>
            <a:r>
              <a:rPr lang="en-US" sz="1800" b="1" dirty="0"/>
              <a:t>Put your content here</a:t>
            </a:r>
          </a:p>
          <a:p>
            <a:pPr marL="0" indent="0">
              <a:buNone/>
            </a:pPr>
            <a:r>
              <a:rPr lang="en-US" sz="1800" dirty="0"/>
              <a:t>Describe your topic</a:t>
            </a:r>
          </a:p>
          <a:p>
            <a:r>
              <a:rPr lang="en-US" sz="1800" dirty="0"/>
              <a:t>Content 1</a:t>
            </a:r>
          </a:p>
          <a:p>
            <a:r>
              <a:rPr lang="en-US" sz="1800" dirty="0"/>
              <a:t>Content 2</a:t>
            </a:r>
          </a:p>
          <a:p>
            <a:r>
              <a:rPr lang="en-US" sz="1800" dirty="0"/>
              <a:t>Content 3</a:t>
            </a:r>
          </a:p>
          <a:p>
            <a:r>
              <a:rPr lang="en-US" sz="1800" dirty="0" err="1"/>
              <a:t>Etc</a:t>
            </a:r>
            <a:r>
              <a:rPr lang="en-US" sz="1800" dirty="0"/>
              <a:t>…</a:t>
            </a:r>
          </a:p>
          <a:p>
            <a:r>
              <a:rPr lang="en-US" sz="1800" dirty="0" err="1"/>
              <a:t>Etc</a:t>
            </a:r>
            <a:r>
              <a:rPr lang="en-US" sz="1800" dirty="0"/>
              <a:t>…</a:t>
            </a:r>
          </a:p>
          <a:p>
            <a:r>
              <a:rPr lang="en-US" sz="1800" dirty="0" err="1"/>
              <a:t>Etc</a:t>
            </a:r>
            <a:r>
              <a:rPr lang="en-US" sz="1800" dirty="0"/>
              <a:t>…</a:t>
            </a:r>
          </a:p>
          <a:p>
            <a:pPr lvl="1"/>
            <a:endParaRPr lang="en-GB" dirty="0"/>
          </a:p>
        </p:txBody>
      </p:sp>
    </p:spTree>
    <p:custDataLst>
      <p:tags r:id="rId1"/>
    </p:custDataLst>
    <p:extLst>
      <p:ext uri="{BB962C8B-B14F-4D97-AF65-F5344CB8AC3E}">
        <p14:creationId xmlns:p14="http://schemas.microsoft.com/office/powerpoint/2010/main" val="1758849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D58EEF-8CAE-CC46-8EE0-22DA98225362}"/>
              </a:ext>
            </a:extLst>
          </p:cNvPr>
          <p:cNvSpPr>
            <a:spLocks noGrp="1"/>
          </p:cNvSpPr>
          <p:nvPr>
            <p:ph type="sldNum" sz="quarter" idx="12"/>
          </p:nvPr>
        </p:nvSpPr>
        <p:spPr/>
        <p:txBody>
          <a:bodyPr/>
          <a:lstStyle/>
          <a:p>
            <a:fld id="{A93B5EC9-35C3-2E48-B4C1-EF6677BA8B04}" type="slidenum">
              <a:rPr lang="en-ES" smtClean="0"/>
              <a:pPr/>
              <a:t>17</a:t>
            </a:fld>
            <a:endParaRPr lang="en-ES"/>
          </a:p>
        </p:txBody>
      </p:sp>
      <p:sp>
        <p:nvSpPr>
          <p:cNvPr id="10" name="Title 4">
            <a:extLst>
              <a:ext uri="{FF2B5EF4-FFF2-40B4-BE49-F238E27FC236}">
                <a16:creationId xmlns:a16="http://schemas.microsoft.com/office/drawing/2014/main" id="{915EDD97-71BF-499D-B45B-C4EAF237F102}"/>
              </a:ext>
            </a:extLst>
          </p:cNvPr>
          <p:cNvSpPr>
            <a:spLocks noGrp="1"/>
          </p:cNvSpPr>
          <p:nvPr>
            <p:ph type="title"/>
          </p:nvPr>
        </p:nvSpPr>
        <p:spPr>
          <a:xfrm>
            <a:off x="616856" y="273845"/>
            <a:ext cx="7930243" cy="605630"/>
          </a:xfrm>
        </p:spPr>
        <p:txBody>
          <a:bodyPr/>
          <a:lstStyle/>
          <a:p>
            <a:r>
              <a:rPr lang="en-US" dirty="0"/>
              <a:t>Slide B (replicate as needed)</a:t>
            </a:r>
            <a:endParaRPr lang="en-ES" dirty="0"/>
          </a:p>
        </p:txBody>
      </p:sp>
      <p:sp>
        <p:nvSpPr>
          <p:cNvPr id="11" name="Content Placeholder 2">
            <a:extLst>
              <a:ext uri="{FF2B5EF4-FFF2-40B4-BE49-F238E27FC236}">
                <a16:creationId xmlns:a16="http://schemas.microsoft.com/office/drawing/2014/main" id="{CF466E0C-5AF0-4136-A830-4FE7ECB70C8D}"/>
              </a:ext>
            </a:extLst>
          </p:cNvPr>
          <p:cNvSpPr>
            <a:spLocks noGrp="1"/>
          </p:cNvSpPr>
          <p:nvPr>
            <p:ph sz="half" idx="1"/>
          </p:nvPr>
        </p:nvSpPr>
        <p:spPr>
          <a:xfrm>
            <a:off x="628650" y="879475"/>
            <a:ext cx="7912100" cy="3753247"/>
          </a:xfrm>
        </p:spPr>
        <p:txBody>
          <a:bodyPr/>
          <a:lstStyle/>
          <a:p>
            <a:pPr marL="0" indent="0">
              <a:buNone/>
            </a:pPr>
            <a:r>
              <a:rPr lang="en-US" sz="1800" b="1" dirty="0"/>
              <a:t>Put your content here</a:t>
            </a:r>
          </a:p>
          <a:p>
            <a:pPr marL="0" indent="0">
              <a:buNone/>
            </a:pPr>
            <a:r>
              <a:rPr lang="en-US" sz="1800" dirty="0"/>
              <a:t>Describe your topic</a:t>
            </a:r>
          </a:p>
          <a:p>
            <a:r>
              <a:rPr lang="en-US" sz="1800" dirty="0"/>
              <a:t>Content 1</a:t>
            </a:r>
          </a:p>
          <a:p>
            <a:r>
              <a:rPr lang="en-US" sz="1800" dirty="0"/>
              <a:t>Content 2</a:t>
            </a:r>
          </a:p>
          <a:p>
            <a:r>
              <a:rPr lang="en-US" sz="1800" dirty="0"/>
              <a:t>Content 3</a:t>
            </a:r>
          </a:p>
          <a:p>
            <a:r>
              <a:rPr lang="en-US" sz="1800" dirty="0" err="1"/>
              <a:t>Etc</a:t>
            </a:r>
            <a:r>
              <a:rPr lang="en-US" sz="1800" dirty="0"/>
              <a:t>…</a:t>
            </a:r>
          </a:p>
          <a:p>
            <a:r>
              <a:rPr lang="en-US" sz="1800" dirty="0" err="1"/>
              <a:t>Etc</a:t>
            </a:r>
            <a:r>
              <a:rPr lang="en-US" sz="1800" dirty="0"/>
              <a:t>…</a:t>
            </a:r>
          </a:p>
          <a:p>
            <a:r>
              <a:rPr lang="en-US" sz="1800" dirty="0" err="1"/>
              <a:t>Etc</a:t>
            </a:r>
            <a:r>
              <a:rPr lang="en-US" sz="1800" dirty="0"/>
              <a:t>…</a:t>
            </a:r>
          </a:p>
          <a:p>
            <a:pPr lvl="1"/>
            <a:endParaRPr lang="en-GB" dirty="0"/>
          </a:p>
        </p:txBody>
      </p:sp>
      <p:sp>
        <p:nvSpPr>
          <p:cNvPr id="13" name="Content Placeholder 6">
            <a:extLst>
              <a:ext uri="{FF2B5EF4-FFF2-40B4-BE49-F238E27FC236}">
                <a16:creationId xmlns:a16="http://schemas.microsoft.com/office/drawing/2014/main" id="{EBD312F6-B8F0-43F0-8105-144448EC7B29}"/>
              </a:ext>
            </a:extLst>
          </p:cNvPr>
          <p:cNvSpPr txBox="1">
            <a:spLocks/>
          </p:cNvSpPr>
          <p:nvPr/>
        </p:nvSpPr>
        <p:spPr>
          <a:xfrm>
            <a:off x="4788024" y="879475"/>
            <a:ext cx="3744000" cy="3753247"/>
          </a:xfrm>
          <a:prstGeom prst="rect">
            <a:avLst/>
          </a:prstGeom>
        </p:spPr>
        <p:txBody>
          <a:bodyPr vert="horz" lIns="0" tIns="36000" rIns="0" bIns="36000" rtlCol="0">
            <a:normAutofit/>
          </a:bodyPr>
          <a:lst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a:t>Put more content here</a:t>
            </a:r>
            <a:endParaRPr lang="en-US"/>
          </a:p>
          <a:p>
            <a:pPr marL="0" indent="0">
              <a:buFont typeface="Arial" panose="020B0604020202020204" pitchFamily="34" charset="0"/>
              <a:buNone/>
            </a:pPr>
            <a:r>
              <a:rPr lang="en-US"/>
              <a:t>Describe your topic</a:t>
            </a:r>
          </a:p>
          <a:p>
            <a:r>
              <a:rPr lang="en-US"/>
              <a:t>Content 1</a:t>
            </a:r>
          </a:p>
          <a:p>
            <a:r>
              <a:rPr lang="en-US"/>
              <a:t>Content 2</a:t>
            </a:r>
          </a:p>
          <a:p>
            <a:r>
              <a:rPr lang="en-US"/>
              <a:t>Content 3</a:t>
            </a:r>
          </a:p>
          <a:p>
            <a:r>
              <a:rPr lang="en-US"/>
              <a:t>Etc…</a:t>
            </a:r>
          </a:p>
          <a:p>
            <a:r>
              <a:rPr lang="en-US"/>
              <a:t>Etc…</a:t>
            </a:r>
          </a:p>
          <a:p>
            <a:r>
              <a:rPr lang="en-US"/>
              <a:t>Etc…</a:t>
            </a:r>
          </a:p>
          <a:p>
            <a:endParaRPr lang="en-US"/>
          </a:p>
          <a:p>
            <a:endParaRPr lang="en-US" dirty="0"/>
          </a:p>
        </p:txBody>
      </p:sp>
    </p:spTree>
    <p:custDataLst>
      <p:tags r:id="rId1"/>
    </p:custDataLst>
    <p:extLst>
      <p:ext uri="{BB962C8B-B14F-4D97-AF65-F5344CB8AC3E}">
        <p14:creationId xmlns:p14="http://schemas.microsoft.com/office/powerpoint/2010/main" val="2905802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83FBE-DAFF-4ADD-A929-68395B9127A3}"/>
              </a:ext>
            </a:extLst>
          </p:cNvPr>
          <p:cNvSpPr>
            <a:spLocks noGrp="1"/>
          </p:cNvSpPr>
          <p:nvPr>
            <p:ph type="title"/>
          </p:nvPr>
        </p:nvSpPr>
        <p:spPr/>
        <p:txBody>
          <a:bodyPr>
            <a:normAutofit/>
          </a:bodyPr>
          <a:lstStyle/>
          <a:p>
            <a:r>
              <a:rPr lang="en-US" dirty="0"/>
              <a:t>Slide C (replicate as needed)</a:t>
            </a:r>
          </a:p>
        </p:txBody>
      </p:sp>
      <p:sp>
        <p:nvSpPr>
          <p:cNvPr id="4" name="Slide Number Placeholder 3">
            <a:extLst>
              <a:ext uri="{FF2B5EF4-FFF2-40B4-BE49-F238E27FC236}">
                <a16:creationId xmlns:a16="http://schemas.microsoft.com/office/drawing/2014/main" id="{EC0CE253-E4A1-C149-8307-0B6AB82E459A}"/>
              </a:ext>
            </a:extLst>
          </p:cNvPr>
          <p:cNvSpPr>
            <a:spLocks noGrp="1"/>
          </p:cNvSpPr>
          <p:nvPr>
            <p:ph type="sldNum" sz="quarter" idx="12"/>
          </p:nvPr>
        </p:nvSpPr>
        <p:spPr/>
        <p:txBody>
          <a:bodyPr/>
          <a:lstStyle/>
          <a:p>
            <a:fld id="{A93B5EC9-35C3-2E48-B4C1-EF6677BA8B04}" type="slidenum">
              <a:rPr lang="en-ES" smtClean="0"/>
              <a:pPr/>
              <a:t>18</a:t>
            </a:fld>
            <a:endParaRPr lang="en-ES"/>
          </a:p>
        </p:txBody>
      </p:sp>
      <p:sp>
        <p:nvSpPr>
          <p:cNvPr id="8" name="Content Placeholder 2">
            <a:extLst>
              <a:ext uri="{FF2B5EF4-FFF2-40B4-BE49-F238E27FC236}">
                <a16:creationId xmlns:a16="http://schemas.microsoft.com/office/drawing/2014/main" id="{30D0EE6B-76B1-47D6-BCB1-21B747A20732}"/>
              </a:ext>
            </a:extLst>
          </p:cNvPr>
          <p:cNvSpPr txBox="1">
            <a:spLocks/>
          </p:cNvSpPr>
          <p:nvPr/>
        </p:nvSpPr>
        <p:spPr>
          <a:xfrm>
            <a:off x="611188" y="3423684"/>
            <a:ext cx="7904095" cy="1070343"/>
          </a:xfrm>
          <a:prstGeom prst="rect">
            <a:avLst/>
          </a:prstGeom>
          <a:solidFill>
            <a:srgbClr val="FDCF05"/>
          </a:solidFill>
          <a:ln w="6350">
            <a:noFill/>
          </a:ln>
        </p:spPr>
        <p:txBody>
          <a:bodyPr vert="horz" lIns="72000" tIns="72000" rIns="72000" bIns="72000" rtlCol="0">
            <a:normAutofit/>
          </a:bodyPr>
          <a:lst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endParaRPr lang="en-US" dirty="0"/>
          </a:p>
          <a:p>
            <a:pPr marL="0" indent="0" algn="ctr">
              <a:buNone/>
            </a:pPr>
            <a:r>
              <a:rPr lang="en-US" dirty="0"/>
              <a:t>Add your summary here</a:t>
            </a:r>
          </a:p>
          <a:p>
            <a:pPr marL="0" indent="0" algn="ctr">
              <a:buNone/>
            </a:pPr>
            <a:endParaRPr lang="en-US" dirty="0"/>
          </a:p>
        </p:txBody>
      </p:sp>
      <p:sp>
        <p:nvSpPr>
          <p:cNvPr id="12" name="Content Placeholder 2">
            <a:extLst>
              <a:ext uri="{FF2B5EF4-FFF2-40B4-BE49-F238E27FC236}">
                <a16:creationId xmlns:a16="http://schemas.microsoft.com/office/drawing/2014/main" id="{494804CC-2062-4E6F-9DBB-DAE56A32D63B}"/>
              </a:ext>
            </a:extLst>
          </p:cNvPr>
          <p:cNvSpPr>
            <a:spLocks noGrp="1"/>
          </p:cNvSpPr>
          <p:nvPr>
            <p:ph idx="1"/>
          </p:nvPr>
        </p:nvSpPr>
        <p:spPr>
          <a:xfrm>
            <a:off x="628651" y="1059657"/>
            <a:ext cx="2530862" cy="2243524"/>
          </a:xfrm>
        </p:spPr>
        <p:txBody>
          <a:bodyPr>
            <a:normAutofit/>
          </a:bodyPr>
          <a:lstStyle/>
          <a:p>
            <a:r>
              <a:rPr lang="en-US" dirty="0"/>
              <a:t>Item 1 </a:t>
            </a:r>
          </a:p>
          <a:p>
            <a:pPr marL="144000" lvl="1" indent="0">
              <a:buNone/>
            </a:pPr>
            <a:r>
              <a:rPr lang="en-US" b="1" dirty="0"/>
              <a:t>Topic heading  </a:t>
            </a:r>
          </a:p>
          <a:p>
            <a:pPr marL="144000" lvl="1" indent="0">
              <a:buNone/>
            </a:pPr>
            <a:r>
              <a:rPr lang="en-US" dirty="0"/>
              <a:t>Describe content here</a:t>
            </a:r>
            <a:br>
              <a:rPr lang="en-US" dirty="0"/>
            </a:br>
            <a:endParaRPr lang="en-US" dirty="0"/>
          </a:p>
          <a:p>
            <a:endParaRPr lang="en-US" dirty="0"/>
          </a:p>
        </p:txBody>
      </p:sp>
      <p:sp>
        <p:nvSpPr>
          <p:cNvPr id="15" name="Content Placeholder 4">
            <a:extLst>
              <a:ext uri="{FF2B5EF4-FFF2-40B4-BE49-F238E27FC236}">
                <a16:creationId xmlns:a16="http://schemas.microsoft.com/office/drawing/2014/main" id="{DA1839C3-EC3D-4BE8-8B48-9A369D81A563}"/>
              </a:ext>
            </a:extLst>
          </p:cNvPr>
          <p:cNvSpPr>
            <a:spLocks noGrp="1"/>
          </p:cNvSpPr>
          <p:nvPr>
            <p:ph idx="13"/>
          </p:nvPr>
        </p:nvSpPr>
        <p:spPr>
          <a:xfrm>
            <a:off x="3306537" y="1059657"/>
            <a:ext cx="2530862" cy="2243524"/>
          </a:xfrm>
        </p:spPr>
        <p:txBody>
          <a:bodyPr/>
          <a:lstStyle/>
          <a:p>
            <a:r>
              <a:rPr lang="en-US" dirty="0"/>
              <a:t>Item 2 </a:t>
            </a:r>
          </a:p>
          <a:p>
            <a:pPr marL="144000" lvl="1" indent="0">
              <a:buNone/>
            </a:pPr>
            <a:r>
              <a:rPr lang="en-US" b="1" dirty="0"/>
              <a:t>Topic heading  </a:t>
            </a:r>
          </a:p>
          <a:p>
            <a:pPr marL="144000" lvl="1" indent="0">
              <a:buNone/>
            </a:pPr>
            <a:r>
              <a:rPr lang="en-US" dirty="0"/>
              <a:t>Describe content here</a:t>
            </a:r>
            <a:br>
              <a:rPr lang="en-US" dirty="0"/>
            </a:br>
            <a:endParaRPr lang="en-US" dirty="0"/>
          </a:p>
        </p:txBody>
      </p:sp>
      <p:sp>
        <p:nvSpPr>
          <p:cNvPr id="18" name="Content Placeholder 5">
            <a:extLst>
              <a:ext uri="{FF2B5EF4-FFF2-40B4-BE49-F238E27FC236}">
                <a16:creationId xmlns:a16="http://schemas.microsoft.com/office/drawing/2014/main" id="{2BF6BCED-E50D-4997-9380-09F37A3FDB1F}"/>
              </a:ext>
            </a:extLst>
          </p:cNvPr>
          <p:cNvSpPr>
            <a:spLocks noGrp="1"/>
          </p:cNvSpPr>
          <p:nvPr>
            <p:ph idx="14"/>
          </p:nvPr>
        </p:nvSpPr>
        <p:spPr>
          <a:xfrm>
            <a:off x="5984422" y="1059657"/>
            <a:ext cx="2530862" cy="2243524"/>
          </a:xfrm>
        </p:spPr>
        <p:txBody>
          <a:bodyPr/>
          <a:lstStyle/>
          <a:p>
            <a:r>
              <a:rPr lang="en-US" dirty="0"/>
              <a:t>Item 3 </a:t>
            </a:r>
          </a:p>
          <a:p>
            <a:pPr marL="144000" lvl="1" indent="0" algn="l">
              <a:buNone/>
            </a:pPr>
            <a:r>
              <a:rPr lang="en-US" b="1" dirty="0"/>
              <a:t>Topic heading  </a:t>
            </a:r>
          </a:p>
          <a:p>
            <a:pPr marL="144000" lvl="1" indent="0" algn="l">
              <a:buNone/>
            </a:pPr>
            <a:r>
              <a:rPr lang="en-US" dirty="0"/>
              <a:t>Describe content here</a:t>
            </a:r>
            <a:br>
              <a:rPr lang="en-US" dirty="0"/>
            </a:br>
            <a:endParaRPr lang="en-US" dirty="0"/>
          </a:p>
        </p:txBody>
      </p:sp>
    </p:spTree>
    <p:custDataLst>
      <p:tags r:id="rId1"/>
    </p:custDataLst>
    <p:extLst>
      <p:ext uri="{BB962C8B-B14F-4D97-AF65-F5344CB8AC3E}">
        <p14:creationId xmlns:p14="http://schemas.microsoft.com/office/powerpoint/2010/main" val="3166878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D58EEF-8CAE-CC46-8EE0-22DA98225362}"/>
              </a:ext>
            </a:extLst>
          </p:cNvPr>
          <p:cNvSpPr>
            <a:spLocks noGrp="1"/>
          </p:cNvSpPr>
          <p:nvPr>
            <p:ph type="sldNum" sz="quarter" idx="12"/>
          </p:nvPr>
        </p:nvSpPr>
        <p:spPr/>
        <p:txBody>
          <a:bodyPr/>
          <a:lstStyle/>
          <a:p>
            <a:fld id="{A93B5EC9-35C3-2E48-B4C1-EF6677BA8B04}" type="slidenum">
              <a:rPr lang="en-ES" smtClean="0"/>
              <a:pPr/>
              <a:t>19</a:t>
            </a:fld>
            <a:endParaRPr lang="en-ES"/>
          </a:p>
        </p:txBody>
      </p:sp>
      <p:sp>
        <p:nvSpPr>
          <p:cNvPr id="10" name="Title 4">
            <a:extLst>
              <a:ext uri="{FF2B5EF4-FFF2-40B4-BE49-F238E27FC236}">
                <a16:creationId xmlns:a16="http://schemas.microsoft.com/office/drawing/2014/main" id="{915EDD97-71BF-499D-B45B-C4EAF237F102}"/>
              </a:ext>
            </a:extLst>
          </p:cNvPr>
          <p:cNvSpPr>
            <a:spLocks noGrp="1"/>
          </p:cNvSpPr>
          <p:nvPr>
            <p:ph type="title"/>
          </p:nvPr>
        </p:nvSpPr>
        <p:spPr>
          <a:xfrm>
            <a:off x="616856" y="273845"/>
            <a:ext cx="7930243" cy="605630"/>
          </a:xfrm>
        </p:spPr>
        <p:txBody>
          <a:bodyPr>
            <a:normAutofit/>
          </a:bodyPr>
          <a:lstStyle/>
          <a:p>
            <a:r>
              <a:rPr lang="en-US" dirty="0"/>
              <a:t>Presentation Tips (delete this slide)</a:t>
            </a:r>
            <a:endParaRPr lang="en-ES" dirty="0"/>
          </a:p>
        </p:txBody>
      </p:sp>
      <p:sp>
        <p:nvSpPr>
          <p:cNvPr id="11" name="Content Placeholder 2">
            <a:extLst>
              <a:ext uri="{FF2B5EF4-FFF2-40B4-BE49-F238E27FC236}">
                <a16:creationId xmlns:a16="http://schemas.microsoft.com/office/drawing/2014/main" id="{CF466E0C-5AF0-4136-A830-4FE7ECB70C8D}"/>
              </a:ext>
            </a:extLst>
          </p:cNvPr>
          <p:cNvSpPr>
            <a:spLocks noGrp="1"/>
          </p:cNvSpPr>
          <p:nvPr>
            <p:ph sz="half" idx="1"/>
          </p:nvPr>
        </p:nvSpPr>
        <p:spPr>
          <a:xfrm>
            <a:off x="628650" y="879475"/>
            <a:ext cx="7912100" cy="3075491"/>
          </a:xfrm>
        </p:spPr>
        <p:txBody>
          <a:bodyPr/>
          <a:lstStyle/>
          <a:p>
            <a:pPr marL="0" indent="0">
              <a:buNone/>
            </a:pPr>
            <a:endParaRPr lang="en-US" sz="1800" b="1" dirty="0"/>
          </a:p>
          <a:p>
            <a:pPr marL="0" indent="0">
              <a:buNone/>
            </a:pPr>
            <a:r>
              <a:rPr lang="en-US" sz="1800" b="1" dirty="0"/>
              <a:t>Capitalizing the First Letter of Important Words Is Fine for a Title/Headline</a:t>
            </a:r>
            <a:br>
              <a:rPr lang="en-US" sz="1800" b="1" dirty="0"/>
            </a:br>
            <a:endParaRPr lang="en-US" sz="1800" b="1" dirty="0"/>
          </a:p>
          <a:p>
            <a:pPr marL="0" indent="0">
              <a:buNone/>
            </a:pPr>
            <a:r>
              <a:rPr lang="en-US" sz="2000" b="0" i="0" dirty="0">
                <a:solidFill>
                  <a:srgbClr val="201F1E"/>
                </a:solidFill>
                <a:effectLst/>
              </a:rPr>
              <a:t>But not in other text within th</a:t>
            </a:r>
            <a:r>
              <a:rPr lang="en-US" sz="2000" dirty="0">
                <a:solidFill>
                  <a:srgbClr val="201F1E"/>
                </a:solidFill>
              </a:rPr>
              <a:t>e presentation</a:t>
            </a:r>
            <a:endParaRPr lang="en-US" sz="1800" b="1" dirty="0"/>
          </a:p>
          <a:p>
            <a:pPr marL="0" indent="0">
              <a:buNone/>
            </a:pPr>
            <a:endParaRPr lang="en-US" sz="1200" b="1" dirty="0"/>
          </a:p>
          <a:p>
            <a:r>
              <a:rPr lang="en-US" sz="1800" dirty="0"/>
              <a:t>Capitalize the first word of a bullet</a:t>
            </a:r>
          </a:p>
          <a:p>
            <a:r>
              <a:rPr lang="en-US" sz="1800" dirty="0"/>
              <a:t>They should all be the same color</a:t>
            </a:r>
          </a:p>
          <a:p>
            <a:r>
              <a:rPr lang="en-US" sz="1800" dirty="0"/>
              <a:t>And don’t need to be too large</a:t>
            </a:r>
          </a:p>
          <a:p>
            <a:endParaRPr lang="en-US" sz="1800" dirty="0"/>
          </a:p>
          <a:p>
            <a:pPr marL="0" indent="0">
              <a:buNone/>
            </a:pPr>
            <a:endParaRPr lang="en-US" sz="1800" dirty="0"/>
          </a:p>
          <a:p>
            <a:pPr lvl="1"/>
            <a:endParaRPr lang="en-GB" dirty="0"/>
          </a:p>
        </p:txBody>
      </p:sp>
    </p:spTree>
    <p:custDataLst>
      <p:tags r:id="rId1"/>
    </p:custDataLst>
    <p:extLst>
      <p:ext uri="{BB962C8B-B14F-4D97-AF65-F5344CB8AC3E}">
        <p14:creationId xmlns:p14="http://schemas.microsoft.com/office/powerpoint/2010/main" val="2910479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375172" y="409575"/>
            <a:ext cx="6457950" cy="457200"/>
          </a:xfrm>
        </p:spPr>
        <p:txBody>
          <a:bodyPr vert="horz" wrap="square" lIns="0" tIns="0" rIns="0" bIns="0" numCol="1" anchor="ctr" anchorCtr="0" compatLnSpc="1">
            <a:prstTxWarp prst="textNoShape">
              <a:avLst/>
            </a:prstTxWarp>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342900" eaLnBrk="1" hangingPunct="1">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a:t>General Licensing Class</a:t>
            </a:r>
          </a:p>
        </p:txBody>
      </p:sp>
      <p:sp>
        <p:nvSpPr>
          <p:cNvPr id="3075" name="Text Box 6"/>
          <p:cNvSpPr txBox="1">
            <a:spLocks noChangeArrowheads="1"/>
          </p:cNvSpPr>
          <p:nvPr/>
        </p:nvSpPr>
        <p:spPr bwMode="auto">
          <a:xfrm>
            <a:off x="3275335" y="1283063"/>
            <a:ext cx="20565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GB" altLang="en-US" sz="2700" b="1">
                <a:solidFill>
                  <a:srgbClr val="FF3300"/>
                </a:solidFill>
                <a:latin typeface="Rockwell" panose="02060603020205020403" pitchFamily="18" charset="0"/>
              </a:rPr>
              <a:t>Be a VE</a:t>
            </a:r>
            <a:endParaRPr lang="en-US" altLang="en-US" sz="2700" b="1">
              <a:solidFill>
                <a:srgbClr val="FF3300"/>
              </a:solidFill>
              <a:latin typeface="Rockwell" panose="02060603020205020403" pitchFamily="18" charset="0"/>
            </a:endParaRPr>
          </a:p>
        </p:txBody>
      </p:sp>
      <p:pic>
        <p:nvPicPr>
          <p:cNvPr id="3076"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2962" y="2890157"/>
            <a:ext cx="2142468" cy="2199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9240" y="1485727"/>
            <a:ext cx="1502228" cy="2253343"/>
          </a:xfrm>
          <a:prstGeom prst="rect">
            <a:avLst/>
          </a:prstGeom>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2</a:t>
            </a:fld>
            <a:endParaRPr lang="en-US" altLang="en-US">
              <a:solidFill>
                <a:srgbClr val="000066"/>
              </a:solidFill>
            </a:endParaRPr>
          </a:p>
        </p:txBody>
      </p:sp>
      <p:sp>
        <p:nvSpPr>
          <p:cNvPr id="9" name="TextBox 8"/>
          <p:cNvSpPr txBox="1"/>
          <p:nvPr/>
        </p:nvSpPr>
        <p:spPr>
          <a:xfrm>
            <a:off x="3041206" y="1791324"/>
            <a:ext cx="2517904" cy="24820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013" dirty="0"/>
              <a:t>Your Organization and dates of classes here.</a:t>
            </a:r>
          </a:p>
        </p:txBody>
      </p:sp>
      <p:sp>
        <p:nvSpPr>
          <p:cNvPr id="4" name="TextBox 3">
            <a:extLst>
              <a:ext uri="{FF2B5EF4-FFF2-40B4-BE49-F238E27FC236}">
                <a16:creationId xmlns:a16="http://schemas.microsoft.com/office/drawing/2014/main" id="{7D1606F5-6DD2-4E3C-8F42-2C96899065D9}"/>
              </a:ext>
            </a:extLst>
          </p:cNvPr>
          <p:cNvSpPr txBox="1"/>
          <p:nvPr/>
        </p:nvSpPr>
        <p:spPr>
          <a:xfrm>
            <a:off x="2926810" y="2890331"/>
            <a:ext cx="2743200"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500">
                <a:cs typeface="Segoe UI"/>
              </a:rPr>
              <a:t>Question Pool valid ​</a:t>
            </a:r>
          </a:p>
          <a:p>
            <a:pPr algn="ctr"/>
            <a:r>
              <a:rPr lang="en-US" sz="1500">
                <a:cs typeface="Segoe UI"/>
              </a:rPr>
              <a:t>July 1st, 2023 Through June 30th, 2027</a:t>
            </a:r>
          </a:p>
        </p:txBody>
      </p:sp>
    </p:spTree>
    <p:extLst>
      <p:ext uri="{BB962C8B-B14F-4D97-AF65-F5344CB8AC3E}">
        <p14:creationId xmlns:p14="http://schemas.microsoft.com/office/powerpoint/2010/main" val="8076975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1986755"/>
            <a:ext cx="3284686" cy="1411073"/>
          </a:xfrm>
        </p:spPr>
        <p:txBody>
          <a:bodyPr/>
          <a:lstStyle/>
          <a:p>
            <a:r>
              <a:rPr lang="en-US" dirty="0"/>
              <a:t>Add content here or remove</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20</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pPr eaLnBrk="1" hangingPunct="1"/>
            <a:fld id="{058CE691-A3F9-4D9D-92EB-4262CB4C7404}" type="slidenum">
              <a:rPr lang="en-US" altLang="en-US">
                <a:solidFill>
                  <a:srgbClr val="000066"/>
                </a:solidFill>
                <a:latin typeface="Times New Roman" panose="02020603050405020304" pitchFamily="18" charset="0"/>
              </a:rPr>
              <a:pPr eaLnBrk="1" hangingPunct="1"/>
              <a:t>3</a:t>
            </a:fld>
            <a:endParaRPr lang="en-US" altLang="en-US">
              <a:solidFill>
                <a:srgbClr val="000066"/>
              </a:solidFill>
              <a:latin typeface="Times New Roman" panose="02020603050405020304" pitchFamily="18" charset="0"/>
            </a:endParaRPr>
          </a:p>
        </p:txBody>
      </p:sp>
      <p:sp>
        <p:nvSpPr>
          <p:cNvPr id="4099" name="Rectangle 4"/>
          <p:cNvSpPr>
            <a:spLocks noGrp="1" noChangeArrowheads="1"/>
          </p:cNvSpPr>
          <p:nvPr>
            <p:ph type="title"/>
          </p:nvPr>
        </p:nvSpPr>
        <p:spPr>
          <a:xfrm>
            <a:off x="1375172" y="296466"/>
            <a:ext cx="6481763" cy="651272"/>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Amateur Radio General Class</a:t>
            </a:r>
            <a:br>
              <a:rPr lang="en-US" altLang="en-US" sz="2700"/>
            </a:br>
            <a:r>
              <a:rPr lang="en-US" altLang="en-US" sz="2700"/>
              <a:t>Element 3 Course Presentation</a:t>
            </a:r>
          </a:p>
        </p:txBody>
      </p:sp>
      <p:sp>
        <p:nvSpPr>
          <p:cNvPr id="2053" name="Rectangle 5"/>
          <p:cNvSpPr>
            <a:spLocks noGrp="1" noChangeArrowheads="1"/>
          </p:cNvSpPr>
          <p:nvPr>
            <p:ph type="body" idx="1"/>
          </p:nvPr>
        </p:nvSpPr>
        <p:spPr>
          <a:xfrm>
            <a:off x="2124076" y="1131095"/>
            <a:ext cx="5083969" cy="334089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lnSpc>
                <a:spcPct val="80000"/>
              </a:lnSpc>
              <a:buClr>
                <a:srgbClr val="FF0000"/>
              </a:buClr>
              <a:buFont typeface="Wingdings" panose="05000000000000000000" pitchFamily="2" charset="2"/>
              <a:buChar char="Ø"/>
            </a:pPr>
            <a:r>
              <a:rPr lang="en-US" altLang="en-US" sz="2100" b="1" dirty="0"/>
              <a:t>ELEMENT 3 SUB-ELEMENTS </a:t>
            </a:r>
            <a:r>
              <a:rPr lang="en-US" altLang="en-US" sz="1050" b="1" dirty="0"/>
              <a:t>(Groupings)</a:t>
            </a:r>
          </a:p>
          <a:p>
            <a:pPr eaLnBrk="1" hangingPunct="1">
              <a:lnSpc>
                <a:spcPct val="80000"/>
              </a:lnSpc>
              <a:buClr>
                <a:schemeClr val="accent2"/>
              </a:buClr>
              <a:buFont typeface="Wingdings" panose="05000000000000000000" pitchFamily="2" charset="2"/>
              <a:buChar char="Ø"/>
            </a:pPr>
            <a:endParaRPr lang="en-US" altLang="en-US" sz="675" b="1" dirty="0"/>
          </a:p>
          <a:p>
            <a:pPr eaLnBrk="1" hangingPunct="1">
              <a:lnSpc>
                <a:spcPct val="80000"/>
              </a:lnSpc>
            </a:pPr>
            <a:endParaRPr lang="en-US" altLang="en-US" sz="1200" b="1" dirty="0"/>
          </a:p>
          <a:p>
            <a:pPr lvl="1" eaLnBrk="1" hangingPunct="1">
              <a:lnSpc>
                <a:spcPct val="80000"/>
              </a:lnSpc>
            </a:pPr>
            <a:r>
              <a:rPr lang="en-US" altLang="en-US" sz="1800" b="1" dirty="0"/>
              <a:t>1 - Your Passing CSCE</a:t>
            </a:r>
          </a:p>
          <a:p>
            <a:pPr lvl="1" eaLnBrk="1" hangingPunct="1">
              <a:lnSpc>
                <a:spcPct val="80000"/>
              </a:lnSpc>
            </a:pPr>
            <a:r>
              <a:rPr lang="en-US" altLang="en-US" sz="1800" b="1" dirty="0"/>
              <a:t>2 - Your New General Bands</a:t>
            </a:r>
          </a:p>
          <a:p>
            <a:pPr lvl="1" eaLnBrk="1" hangingPunct="1">
              <a:lnSpc>
                <a:spcPct val="80000"/>
              </a:lnSpc>
            </a:pPr>
            <a:r>
              <a:rPr lang="en-US" altLang="en-US" sz="1800" b="1" dirty="0"/>
              <a:t>3 - FCC Rules</a:t>
            </a:r>
          </a:p>
          <a:p>
            <a:pPr lvl="1" eaLnBrk="1" hangingPunct="1">
              <a:lnSpc>
                <a:spcPct val="80000"/>
              </a:lnSpc>
              <a:buFont typeface="Wingdings" panose="05000000000000000000" pitchFamily="2" charset="2"/>
              <a:buChar char="Ø"/>
            </a:pPr>
            <a:r>
              <a:rPr lang="en-US" altLang="en-US" sz="1800" b="1" dirty="0">
                <a:solidFill>
                  <a:schemeClr val="accent1"/>
                </a:solidFill>
              </a:rPr>
              <a:t>4 - Be a VE</a:t>
            </a:r>
          </a:p>
          <a:p>
            <a:pPr lvl="1" eaLnBrk="1" hangingPunct="1">
              <a:lnSpc>
                <a:spcPct val="80000"/>
              </a:lnSpc>
            </a:pPr>
            <a:r>
              <a:rPr lang="en-US" altLang="en-US" sz="1800" b="1" dirty="0"/>
              <a:t>5 - Voice Operations</a:t>
            </a:r>
          </a:p>
          <a:p>
            <a:pPr lvl="1" eaLnBrk="1" hangingPunct="1">
              <a:lnSpc>
                <a:spcPct val="80000"/>
              </a:lnSpc>
            </a:pPr>
            <a:r>
              <a:rPr lang="en-US" altLang="en-US" sz="1800" b="1" dirty="0"/>
              <a:t>6 - CW Lives</a:t>
            </a:r>
          </a:p>
          <a:p>
            <a:pPr lvl="1" eaLnBrk="1" hangingPunct="1">
              <a:lnSpc>
                <a:spcPct val="80000"/>
              </a:lnSpc>
            </a:pPr>
            <a:r>
              <a:rPr lang="en-US" altLang="en-US" sz="1800" b="1" dirty="0"/>
              <a:t>7 - Digital Operating</a:t>
            </a:r>
          </a:p>
          <a:p>
            <a:pPr lvl="1" eaLnBrk="1" hangingPunct="1">
              <a:lnSpc>
                <a:spcPct val="80000"/>
              </a:lnSpc>
            </a:pPr>
            <a:r>
              <a:rPr lang="en-US" altLang="en-US" sz="1800" b="1" dirty="0"/>
              <a:t>8 - In An Emergency</a:t>
            </a:r>
          </a:p>
          <a:p>
            <a:pPr lvl="1" eaLnBrk="1" hangingPunct="1">
              <a:lnSpc>
                <a:spcPct val="80000"/>
              </a:lnSpc>
            </a:pPr>
            <a:r>
              <a:rPr lang="en-US" altLang="en-US" sz="1800" b="1" dirty="0"/>
              <a:t>9 - Skywave Excitement</a:t>
            </a:r>
          </a:p>
          <a:p>
            <a:pPr lvl="1" eaLnBrk="1" hangingPunct="1">
              <a:lnSpc>
                <a:spcPct val="80000"/>
              </a:lnSpc>
              <a:buFontTx/>
              <a:buNone/>
            </a:pPr>
            <a:endParaRPr lang="en-US" altLang="en-US" sz="1800" b="1" dirty="0"/>
          </a:p>
        </p:txBody>
      </p:sp>
    </p:spTree>
    <p:extLst>
      <p:ext uri="{BB962C8B-B14F-4D97-AF65-F5344CB8AC3E}">
        <p14:creationId xmlns:p14="http://schemas.microsoft.com/office/powerpoint/2010/main" val="6706061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6" end="6"/>
                                            </p:txEl>
                                          </p:spTgt>
                                        </p:tgtEl>
                                        <p:attrNameLst>
                                          <p:attrName>style.visibility</p:attrName>
                                        </p:attrNameLst>
                                      </p:cBhvr>
                                      <p:to>
                                        <p:strVal val="visible"/>
                                      </p:to>
                                    </p:set>
                                    <p:animScale>
                                      <p:cBhvr>
                                        <p:cTn id="7" dur="1000" decel="50000" fill="hold">
                                          <p:stCondLst>
                                            <p:cond delay="0"/>
                                          </p:stCondLst>
                                        </p:cTn>
                                        <p:tgtEl>
                                          <p:spTgt spid="205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3">
                                            <p:txEl>
                                              <p:pRg st="6" end="6"/>
                                            </p:txEl>
                                          </p:spTgt>
                                        </p:tgtEl>
                                        <p:attrNameLst>
                                          <p:attrName>ppt_x</p:attrName>
                                          <p:attrName>ppt_y</p:attrName>
                                        </p:attrNameLst>
                                      </p:cBhvr>
                                    </p:animMotion>
                                    <p:animEffect transition="in" filter="fade">
                                      <p:cBhvr>
                                        <p:cTn id="9" dur="1000"/>
                                        <p:tgtEl>
                                          <p:spTgt spid="205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pPr eaLnBrk="1" hangingPunct="1"/>
            <a:fld id="{75328D6E-F210-4011-ACE6-B1EA86CB8470}" type="slidenum">
              <a:rPr lang="en-US" altLang="en-US">
                <a:solidFill>
                  <a:srgbClr val="000066"/>
                </a:solidFill>
                <a:latin typeface="Times New Roman" panose="02020603050405020304" pitchFamily="18" charset="0"/>
              </a:rPr>
              <a:pPr eaLnBrk="1" hangingPunct="1"/>
              <a:t>4</a:t>
            </a:fld>
            <a:endParaRPr lang="en-US" altLang="en-US">
              <a:solidFill>
                <a:srgbClr val="000066"/>
              </a:solidFill>
              <a:latin typeface="Times New Roman" panose="02020603050405020304" pitchFamily="18" charset="0"/>
            </a:endParaRPr>
          </a:p>
        </p:txBody>
      </p:sp>
      <p:sp>
        <p:nvSpPr>
          <p:cNvPr id="5123" name="Rectangle 2"/>
          <p:cNvSpPr>
            <a:spLocks noGrp="1" noChangeArrowheads="1"/>
          </p:cNvSpPr>
          <p:nvPr>
            <p:ph type="title"/>
          </p:nvPr>
        </p:nvSpPr>
        <p:spPr>
          <a:xfrm>
            <a:off x="1316831" y="325041"/>
            <a:ext cx="6481763" cy="651272"/>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Amateur Radio General Class</a:t>
            </a:r>
            <a:br>
              <a:rPr lang="en-US" altLang="en-US" sz="2700"/>
            </a:br>
            <a:r>
              <a:rPr lang="en-US" altLang="en-US" sz="2700"/>
              <a:t>Element 3 Course Presentation</a:t>
            </a:r>
          </a:p>
        </p:txBody>
      </p:sp>
      <p:sp>
        <p:nvSpPr>
          <p:cNvPr id="5124" name="Rectangle 3"/>
          <p:cNvSpPr>
            <a:spLocks noGrp="1" noChangeArrowheads="1"/>
          </p:cNvSpPr>
          <p:nvPr>
            <p:ph type="body" idx="1"/>
          </p:nvPr>
        </p:nvSpPr>
        <p:spPr>
          <a:xfrm>
            <a:off x="2124076" y="1131094"/>
            <a:ext cx="5631656" cy="362545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lnSpc>
                <a:spcPct val="90000"/>
              </a:lnSpc>
              <a:buClr>
                <a:schemeClr val="accent1"/>
              </a:buClr>
              <a:buFont typeface="Wingdings" panose="05000000000000000000" pitchFamily="2" charset="2"/>
              <a:buChar char="Ø"/>
            </a:pPr>
            <a:r>
              <a:rPr lang="en-US" altLang="en-US" sz="2100" b="1" dirty="0"/>
              <a:t>ELEMENT 3 SUB-ELEMENTS </a:t>
            </a:r>
            <a:r>
              <a:rPr lang="en-US" altLang="en-US" sz="1050" b="1" dirty="0"/>
              <a:t>(Groupings)</a:t>
            </a:r>
            <a:endParaRPr lang="en-US" altLang="en-US" sz="2100" b="1" dirty="0"/>
          </a:p>
          <a:p>
            <a:pPr eaLnBrk="1" hangingPunct="1">
              <a:lnSpc>
                <a:spcPct val="90000"/>
              </a:lnSpc>
            </a:pPr>
            <a:endParaRPr lang="en-US" altLang="en-US" sz="600" b="1" dirty="0"/>
          </a:p>
          <a:p>
            <a:pPr lvl="1" eaLnBrk="1" hangingPunct="1">
              <a:lnSpc>
                <a:spcPct val="90000"/>
              </a:lnSpc>
            </a:pPr>
            <a:r>
              <a:rPr lang="en-US" altLang="en-US" sz="1800" b="1" dirty="0"/>
              <a:t>10 - Your  HF Transmitter</a:t>
            </a:r>
          </a:p>
          <a:p>
            <a:pPr lvl="1" eaLnBrk="1" hangingPunct="1">
              <a:lnSpc>
                <a:spcPct val="90000"/>
              </a:lnSpc>
            </a:pPr>
            <a:r>
              <a:rPr lang="en-US" altLang="en-US" sz="1800" b="1" dirty="0"/>
              <a:t>11 - Your Receiver</a:t>
            </a:r>
          </a:p>
          <a:p>
            <a:pPr lvl="1" eaLnBrk="1" hangingPunct="1">
              <a:lnSpc>
                <a:spcPct val="90000"/>
              </a:lnSpc>
            </a:pPr>
            <a:r>
              <a:rPr lang="en-US" altLang="en-US" sz="1800" b="1" dirty="0"/>
              <a:t>12 - Oscillators &amp; Components</a:t>
            </a:r>
          </a:p>
          <a:p>
            <a:pPr lvl="1" eaLnBrk="1" hangingPunct="1">
              <a:lnSpc>
                <a:spcPct val="90000"/>
              </a:lnSpc>
            </a:pPr>
            <a:r>
              <a:rPr lang="en-US" altLang="en-US" sz="1800" b="1" dirty="0"/>
              <a:t>13 - Electrical Principles</a:t>
            </a:r>
          </a:p>
          <a:p>
            <a:pPr lvl="1" eaLnBrk="1" hangingPunct="1">
              <a:lnSpc>
                <a:spcPct val="90000"/>
              </a:lnSpc>
            </a:pPr>
            <a:r>
              <a:rPr lang="en-US" altLang="en-US" sz="1800" b="1" dirty="0"/>
              <a:t>14 - Circuits</a:t>
            </a:r>
          </a:p>
          <a:p>
            <a:pPr lvl="1" eaLnBrk="1" hangingPunct="1">
              <a:lnSpc>
                <a:spcPct val="90000"/>
              </a:lnSpc>
            </a:pPr>
            <a:r>
              <a:rPr lang="en-US" altLang="en-US" sz="1800" b="1" dirty="0"/>
              <a:t>15 - Good Grounds</a:t>
            </a:r>
          </a:p>
          <a:p>
            <a:pPr lvl="1" eaLnBrk="1" hangingPunct="1">
              <a:lnSpc>
                <a:spcPct val="90000"/>
              </a:lnSpc>
            </a:pPr>
            <a:r>
              <a:rPr lang="en-US" altLang="en-US" sz="1800" b="1" dirty="0"/>
              <a:t>16 - HF Antennas</a:t>
            </a:r>
          </a:p>
          <a:p>
            <a:pPr lvl="1" eaLnBrk="1" hangingPunct="1">
              <a:lnSpc>
                <a:spcPct val="90000"/>
              </a:lnSpc>
            </a:pPr>
            <a:r>
              <a:rPr lang="en-US" altLang="en-US" sz="1800" b="1" dirty="0"/>
              <a:t>17 -Coax Cable</a:t>
            </a:r>
          </a:p>
          <a:p>
            <a:pPr lvl="1" eaLnBrk="1" hangingPunct="1">
              <a:lnSpc>
                <a:spcPct val="90000"/>
              </a:lnSpc>
            </a:pPr>
            <a:r>
              <a:rPr lang="en-US" altLang="en-US" sz="1800" b="1" dirty="0"/>
              <a:t>18 - RF &amp; Electrical Safety</a:t>
            </a:r>
          </a:p>
          <a:p>
            <a:pPr lvl="1" eaLnBrk="1" hangingPunct="1">
              <a:lnSpc>
                <a:spcPct val="90000"/>
              </a:lnSpc>
            </a:pPr>
            <a:endParaRPr lang="en-US" altLang="en-US" sz="1800" dirty="0"/>
          </a:p>
        </p:txBody>
      </p:sp>
    </p:spTree>
    <p:extLst>
      <p:ext uri="{BB962C8B-B14F-4D97-AF65-F5344CB8AC3E}">
        <p14:creationId xmlns:p14="http://schemas.microsoft.com/office/powerpoint/2010/main" val="380713084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Be a VE</a:t>
            </a:r>
          </a:p>
        </p:txBody>
      </p:sp>
      <p:sp>
        <p:nvSpPr>
          <p:cNvPr id="22531" name="Rectangle 3"/>
          <p:cNvSpPr>
            <a:spLocks noGrp="1" noChangeArrowheads="1"/>
          </p:cNvSpPr>
          <p:nvPr>
            <p:ph type="body" idx="1"/>
          </p:nvPr>
        </p:nvSpPr>
        <p:spPr>
          <a:xfrm>
            <a:off x="250826" y="1218011"/>
            <a:ext cx="5574904" cy="372189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ts val="1650"/>
              </a:lnSpc>
              <a:buFont typeface="Wingdings" panose="05000000000000000000" pitchFamily="2" charset="2"/>
              <a:buChar char="Ø"/>
            </a:pPr>
            <a:r>
              <a:rPr lang="en-US" altLang="en-US" dirty="0"/>
              <a:t>An accredited VE </a:t>
            </a:r>
            <a:r>
              <a:rPr lang="en-US" altLang="en-US" b="1" dirty="0"/>
              <a:t>holding a General Class </a:t>
            </a:r>
            <a:r>
              <a:rPr lang="en-US" altLang="en-US" dirty="0"/>
              <a:t>operator license may only administer the </a:t>
            </a:r>
            <a:r>
              <a:rPr lang="en-US" altLang="en-US" b="1" dirty="0"/>
              <a:t>Technician</a:t>
            </a:r>
            <a:r>
              <a:rPr lang="en-US" altLang="en-US" dirty="0"/>
              <a:t> examination. </a:t>
            </a:r>
            <a:r>
              <a:rPr lang="en-US" altLang="en-US" sz="750" dirty="0"/>
              <a:t>(G1D02)</a:t>
            </a:r>
          </a:p>
          <a:p>
            <a:pPr>
              <a:lnSpc>
                <a:spcPts val="1650"/>
              </a:lnSpc>
              <a:buNone/>
            </a:pPr>
            <a:endParaRPr lang="en-US" altLang="en-US" sz="750" dirty="0"/>
          </a:p>
          <a:p>
            <a:pPr>
              <a:lnSpc>
                <a:spcPts val="1650"/>
              </a:lnSpc>
              <a:buFont typeface="Wingdings" panose="05000000000000000000" pitchFamily="2" charset="2"/>
              <a:buChar char="Ø"/>
            </a:pPr>
            <a:endParaRPr lang="en-US" altLang="en-US" sz="750" dirty="0"/>
          </a:p>
          <a:p>
            <a:pPr>
              <a:lnSpc>
                <a:spcPts val="1650"/>
              </a:lnSpc>
              <a:buFont typeface="Wingdings" panose="05000000000000000000" pitchFamily="2" charset="2"/>
              <a:buChar char="Ø"/>
            </a:pPr>
            <a:r>
              <a:rPr lang="en-US" altLang="en-US" b="1" dirty="0"/>
              <a:t>An FCC General Class or higher license and VEC accreditation </a:t>
            </a:r>
            <a:r>
              <a:rPr lang="en-US" altLang="en-US" dirty="0"/>
              <a:t>is sufficient for you to be an administering VE for a Technician Class operator license examination. </a:t>
            </a:r>
            <a:r>
              <a:rPr lang="en-US" altLang="en-US" sz="750" dirty="0"/>
              <a:t>(G1D05)</a:t>
            </a:r>
            <a:endParaRPr lang="en-US" altLang="en-US" dirty="0"/>
          </a:p>
          <a:p>
            <a:pPr>
              <a:lnSpc>
                <a:spcPts val="1650"/>
              </a:lnSpc>
              <a:buFont typeface="Wingdings" panose="05000000000000000000" pitchFamily="2" charset="2"/>
              <a:buChar char="Ø"/>
            </a:pPr>
            <a:endParaRPr lang="en-US" altLang="en-US" dirty="0"/>
          </a:p>
          <a:p>
            <a:pPr>
              <a:lnSpc>
                <a:spcPts val="1650"/>
              </a:lnSpc>
              <a:buFont typeface="Wingdings" panose="05000000000000000000" pitchFamily="2" charset="2"/>
              <a:buChar char="Ø"/>
            </a:pPr>
            <a:endParaRPr lang="en-US" altLang="en-US" dirty="0"/>
          </a:p>
          <a:p>
            <a:pPr>
              <a:lnSpc>
                <a:spcPts val="1650"/>
              </a:lnSpc>
              <a:buFont typeface="Wingdings" panose="05000000000000000000" pitchFamily="2" charset="2"/>
              <a:buChar char="Ø"/>
            </a:pPr>
            <a:r>
              <a:rPr lang="en-US" altLang="en-US" dirty="0"/>
              <a:t>Volunteer Examiners are accredited by </a:t>
            </a:r>
            <a:r>
              <a:rPr lang="en-US" altLang="en-US" b="1" dirty="0"/>
              <a:t>a Volunteer Examiner Coordinator</a:t>
            </a:r>
            <a:r>
              <a:rPr lang="en-US" altLang="en-US" dirty="0"/>
              <a:t>. </a:t>
            </a:r>
            <a:r>
              <a:rPr lang="en-US" altLang="en-US" sz="750" dirty="0"/>
              <a:t>(G1D07)</a:t>
            </a:r>
          </a:p>
        </p:txBody>
      </p:sp>
      <p:pic>
        <p:nvPicPr>
          <p:cNvPr id="22532" name="Picture 4" descr="pg 4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5729" y="1116217"/>
            <a:ext cx="1926431" cy="24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05140FC1-8788-4012-BE77-7E96F9C08DB1}" type="slidenum">
              <a:rPr lang="en-US" altLang="en-US" smtClean="0">
                <a:solidFill>
                  <a:srgbClr val="000066"/>
                </a:solidFill>
              </a:rPr>
              <a:pPr/>
              <a:t>5</a:t>
            </a:fld>
            <a:endParaRPr lang="en-US" altLang="en-US">
              <a:solidFill>
                <a:srgbClr val="000066"/>
              </a:solidFill>
            </a:endParaRPr>
          </a:p>
        </p:txBody>
      </p:sp>
    </p:spTree>
    <p:extLst>
      <p:ext uri="{BB962C8B-B14F-4D97-AF65-F5344CB8AC3E}">
        <p14:creationId xmlns:p14="http://schemas.microsoft.com/office/powerpoint/2010/main" val="16376008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wipe(up)">
                                      <p:cBhvr>
                                        <p:cTn id="7" dur="1000"/>
                                        <p:tgtEl>
                                          <p:spTgt spid="22531">
                                            <p:txEl>
                                              <p:pRg st="0" end="0"/>
                                            </p:txEl>
                                          </p:spTgt>
                                        </p:tgtEl>
                                      </p:cBhvr>
                                    </p:animEffect>
                                  </p:childTnLst>
                                </p:cTn>
                              </p:par>
                            </p:childTnLst>
                          </p:cTn>
                        </p:par>
                        <p:par>
                          <p:cTn id="8" fill="hold" nodeType="afterGroup">
                            <p:stCondLst>
                              <p:cond delay="1000"/>
                            </p:stCondLst>
                            <p:childTnLst>
                              <p:par>
                                <p:cTn id="9" presetID="22" presetClass="entr" presetSubtype="2" fill="hold" nodeType="afterEffect">
                                  <p:stCondLst>
                                    <p:cond delay="1000"/>
                                  </p:stCondLst>
                                  <p:childTnLst>
                                    <p:set>
                                      <p:cBhvr>
                                        <p:cTn id="10" dur="1" fill="hold">
                                          <p:stCondLst>
                                            <p:cond delay="0"/>
                                          </p:stCondLst>
                                        </p:cTn>
                                        <p:tgtEl>
                                          <p:spTgt spid="22532"/>
                                        </p:tgtEl>
                                        <p:attrNameLst>
                                          <p:attrName>style.visibility</p:attrName>
                                        </p:attrNameLst>
                                      </p:cBhvr>
                                      <p:to>
                                        <p:strVal val="visible"/>
                                      </p:to>
                                    </p:set>
                                    <p:animEffect transition="in" filter="wipe(right)">
                                      <p:cBhvr>
                                        <p:cTn id="11" dur="1000"/>
                                        <p:tgtEl>
                                          <p:spTgt spid="2253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22531">
                                            <p:txEl>
                                              <p:pRg st="3" end="3"/>
                                            </p:txEl>
                                          </p:spTgt>
                                        </p:tgtEl>
                                        <p:attrNameLst>
                                          <p:attrName>style.visibility</p:attrName>
                                        </p:attrNameLst>
                                      </p:cBhvr>
                                      <p:to>
                                        <p:strVal val="visible"/>
                                      </p:to>
                                    </p:set>
                                    <p:animEffect transition="in" filter="wipe(left)">
                                      <p:cBhvr>
                                        <p:cTn id="16" dur="1000"/>
                                        <p:tgtEl>
                                          <p:spTgt spid="22531">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22531">
                                            <p:txEl>
                                              <p:pRg st="6" end="6"/>
                                            </p:txEl>
                                          </p:spTgt>
                                        </p:tgtEl>
                                        <p:attrNameLst>
                                          <p:attrName>style.visibility</p:attrName>
                                        </p:attrNameLst>
                                      </p:cBhvr>
                                      <p:to>
                                        <p:strVal val="visible"/>
                                      </p:to>
                                    </p:set>
                                    <p:animEffect transition="in" filter="wipe(left)">
                                      <p:cBhvr>
                                        <p:cTn id="21" dur="1000"/>
                                        <p:tgtEl>
                                          <p:spTgt spid="22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316831" y="180976"/>
            <a:ext cx="6481763" cy="651272"/>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Be a VE</a:t>
            </a:r>
          </a:p>
        </p:txBody>
      </p:sp>
      <p:sp>
        <p:nvSpPr>
          <p:cNvPr id="20483" name="Rectangle 3"/>
          <p:cNvSpPr>
            <a:spLocks noGrp="1" noChangeArrowheads="1"/>
          </p:cNvSpPr>
          <p:nvPr>
            <p:ph type="body" idx="1"/>
          </p:nvPr>
        </p:nvSpPr>
        <p:spPr>
          <a:xfrm>
            <a:off x="826295" y="1238473"/>
            <a:ext cx="4610100" cy="1814513"/>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80000"/>
              </a:lnSpc>
              <a:buFont typeface="Wingdings" panose="05000000000000000000" pitchFamily="2" charset="2"/>
              <a:buChar char="Ø"/>
            </a:pPr>
            <a:r>
              <a:rPr lang="en-US" altLang="en-US" dirty="0"/>
              <a:t>A requirement for administering a Technician Class operator examination is that </a:t>
            </a:r>
            <a:r>
              <a:rPr lang="en-US" altLang="en-US" b="1" dirty="0"/>
              <a:t>at least three VEC accredited General Class or higher VEs must be present</a:t>
            </a:r>
            <a:r>
              <a:rPr lang="en-US" altLang="en-US" dirty="0"/>
              <a:t>.</a:t>
            </a:r>
            <a:r>
              <a:rPr lang="en-US" altLang="en-US" sz="1350" dirty="0"/>
              <a:t> </a:t>
            </a:r>
            <a:r>
              <a:rPr lang="en-US" altLang="en-US" sz="675" dirty="0"/>
              <a:t>(G1D04)</a:t>
            </a:r>
            <a:endParaRPr lang="en-US" altLang="en-US" sz="1350" dirty="0"/>
          </a:p>
          <a:p>
            <a:pPr>
              <a:lnSpc>
                <a:spcPct val="80000"/>
              </a:lnSpc>
              <a:buFont typeface="Wingdings" panose="05000000000000000000" pitchFamily="2" charset="2"/>
              <a:buChar char="Ø"/>
            </a:pPr>
            <a:endParaRPr lang="en-US" altLang="en-US" sz="675" dirty="0"/>
          </a:p>
          <a:p>
            <a:pPr>
              <a:lnSpc>
                <a:spcPct val="80000"/>
              </a:lnSpc>
              <a:buFont typeface="Wingdings" panose="05000000000000000000" pitchFamily="2" charset="2"/>
              <a:buChar char="Ø"/>
            </a:pPr>
            <a:r>
              <a:rPr lang="en-US" altLang="en-US" dirty="0"/>
              <a:t>For a non-U.S. citizen to be an accredited Volunteer Examiner, </a:t>
            </a:r>
            <a:r>
              <a:rPr lang="en-US" altLang="en-US" b="1" dirty="0"/>
              <a:t>the person must hold a U.S. Amateur Radio license of General Class or above</a:t>
            </a:r>
            <a:r>
              <a:rPr lang="en-US" altLang="en-US" dirty="0"/>
              <a:t>.</a:t>
            </a:r>
            <a:r>
              <a:rPr lang="en-US" altLang="en-US" sz="1350" dirty="0"/>
              <a:t> </a:t>
            </a:r>
            <a:r>
              <a:rPr lang="en-US" altLang="en-US" sz="675" dirty="0"/>
              <a:t>(G1D08)</a:t>
            </a:r>
            <a:endParaRPr lang="en-US" altLang="en-US" sz="1350" dirty="0"/>
          </a:p>
          <a:p>
            <a:pPr>
              <a:lnSpc>
                <a:spcPct val="80000"/>
              </a:lnSpc>
            </a:pPr>
            <a:endParaRPr lang="en-US" altLang="en-US" sz="1350" dirty="0"/>
          </a:p>
        </p:txBody>
      </p:sp>
      <p:sp>
        <p:nvSpPr>
          <p:cNvPr id="20486" name="Text Box 6"/>
          <p:cNvSpPr txBox="1">
            <a:spLocks noChangeArrowheads="1"/>
          </p:cNvSpPr>
          <p:nvPr/>
        </p:nvSpPr>
        <p:spPr bwMode="auto">
          <a:xfrm>
            <a:off x="2743200" y="4213623"/>
            <a:ext cx="160020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eaLnBrk="1" fontAlgn="base" hangingPunct="1">
              <a:spcBef>
                <a:spcPct val="50000"/>
              </a:spcBef>
              <a:spcAft>
                <a:spcPct val="0"/>
              </a:spcAft>
            </a:pPr>
            <a:r>
              <a:rPr lang="en-US" altLang="en-US" sz="1200" b="1" dirty="0">
                <a:solidFill>
                  <a:schemeClr val="accent2"/>
                </a:solidFill>
                <a:latin typeface="Rockwell" panose="02060603020205020403" pitchFamily="18" charset="0"/>
              </a:rPr>
              <a:t>No age limit </a:t>
            </a:r>
            <a:r>
              <a:rPr lang="en-US" altLang="en-US" sz="1200" dirty="0">
                <a:solidFill>
                  <a:schemeClr val="accent2"/>
                </a:solidFill>
                <a:latin typeface="Rockwell" panose="02060603020205020403" pitchFamily="18" charset="0"/>
              </a:rPr>
              <a:t>to become an amateur radio  operator.</a:t>
            </a:r>
          </a:p>
        </p:txBody>
      </p:sp>
      <p:sp>
        <p:nvSpPr>
          <p:cNvPr id="20496" name="Freeform 16"/>
          <p:cNvSpPr>
            <a:spLocks/>
          </p:cNvSpPr>
          <p:nvPr/>
        </p:nvSpPr>
        <p:spPr bwMode="auto">
          <a:xfrm>
            <a:off x="5897167" y="1419226"/>
            <a:ext cx="173831" cy="130969"/>
          </a:xfrm>
          <a:custGeom>
            <a:avLst/>
            <a:gdLst>
              <a:gd name="T0" fmla="*/ 2147483647 w 296"/>
              <a:gd name="T1" fmla="*/ 2147483647 h 262"/>
              <a:gd name="T2" fmla="*/ 2147483647 w 296"/>
              <a:gd name="T3" fmla="*/ 2147483647 h 262"/>
              <a:gd name="T4" fmla="*/ 2147483647 w 296"/>
              <a:gd name="T5" fmla="*/ 2147483647 h 262"/>
              <a:gd name="T6" fmla="*/ 2147483647 w 296"/>
              <a:gd name="T7" fmla="*/ 2147483647 h 262"/>
              <a:gd name="T8" fmla="*/ 2147483647 w 296"/>
              <a:gd name="T9" fmla="*/ 2147483647 h 262"/>
              <a:gd name="T10" fmla="*/ 2147483647 w 296"/>
              <a:gd name="T11" fmla="*/ 2147483647 h 262"/>
              <a:gd name="T12" fmla="*/ 2147483647 w 296"/>
              <a:gd name="T13" fmla="*/ 2147483647 h 262"/>
              <a:gd name="T14" fmla="*/ 2147483647 w 296"/>
              <a:gd name="T15" fmla="*/ 0 h 262"/>
              <a:gd name="T16" fmla="*/ 2147483647 w 296"/>
              <a:gd name="T17" fmla="*/ 2147483647 h 262"/>
              <a:gd name="T18" fmla="*/ 2147483647 w 296"/>
              <a:gd name="T19" fmla="*/ 2147483647 h 262"/>
              <a:gd name="T20" fmla="*/ 2147483647 w 296"/>
              <a:gd name="T21" fmla="*/ 2147483647 h 262"/>
              <a:gd name="T22" fmla="*/ 2147483647 w 296"/>
              <a:gd name="T23" fmla="*/ 2147483647 h 262"/>
              <a:gd name="T24" fmla="*/ 2147483647 w 296"/>
              <a:gd name="T25" fmla="*/ 2147483647 h 262"/>
              <a:gd name="T26" fmla="*/ 2147483647 w 296"/>
              <a:gd name="T27" fmla="*/ 2147483647 h 262"/>
              <a:gd name="T28" fmla="*/ 0 w 296"/>
              <a:gd name="T29" fmla="*/ 2147483647 h 262"/>
              <a:gd name="T30" fmla="*/ 2147483647 w 296"/>
              <a:gd name="T31" fmla="*/ 2147483647 h 262"/>
              <a:gd name="T32" fmla="*/ 2147483647 w 296"/>
              <a:gd name="T33" fmla="*/ 2147483647 h 262"/>
              <a:gd name="T34" fmla="*/ 2147483647 w 296"/>
              <a:gd name="T35" fmla="*/ 2147483647 h 262"/>
              <a:gd name="T36" fmla="*/ 2147483647 w 296"/>
              <a:gd name="T37" fmla="*/ 2147483647 h 262"/>
              <a:gd name="T38" fmla="*/ 2147483647 w 296"/>
              <a:gd name="T39" fmla="*/ 2147483647 h 262"/>
              <a:gd name="T40" fmla="*/ 2147483647 w 296"/>
              <a:gd name="T41" fmla="*/ 2147483647 h 262"/>
              <a:gd name="T42" fmla="*/ 2147483647 w 296"/>
              <a:gd name="T43" fmla="*/ 2147483647 h 262"/>
              <a:gd name="T44" fmla="*/ 2147483647 w 296"/>
              <a:gd name="T45" fmla="*/ 2147483647 h 262"/>
              <a:gd name="T46" fmla="*/ 2147483647 w 296"/>
              <a:gd name="T47" fmla="*/ 2147483647 h 262"/>
              <a:gd name="T48" fmla="*/ 2147483647 w 296"/>
              <a:gd name="T49" fmla="*/ 2147483647 h 262"/>
              <a:gd name="T50" fmla="*/ 2147483647 w 296"/>
              <a:gd name="T51" fmla="*/ 2147483647 h 262"/>
              <a:gd name="T52" fmla="*/ 2147483647 w 296"/>
              <a:gd name="T53" fmla="*/ 2147483647 h 262"/>
              <a:gd name="T54" fmla="*/ 2147483647 w 296"/>
              <a:gd name="T55" fmla="*/ 2147483647 h 262"/>
              <a:gd name="T56" fmla="*/ 2147483647 w 296"/>
              <a:gd name="T57" fmla="*/ 2147483647 h 262"/>
              <a:gd name="T58" fmla="*/ 2147483647 w 296"/>
              <a:gd name="T59" fmla="*/ 2147483647 h 262"/>
              <a:gd name="T60" fmla="*/ 2147483647 w 296"/>
              <a:gd name="T61" fmla="*/ 2147483647 h 262"/>
              <a:gd name="T62" fmla="*/ 2147483647 w 296"/>
              <a:gd name="T63" fmla="*/ 2147483647 h 262"/>
              <a:gd name="T64" fmla="*/ 2147483647 w 296"/>
              <a:gd name="T65" fmla="*/ 2147483647 h 262"/>
              <a:gd name="T66" fmla="*/ 2147483647 w 296"/>
              <a:gd name="T67" fmla="*/ 2147483647 h 262"/>
              <a:gd name="T68" fmla="*/ 2147483647 w 296"/>
              <a:gd name="T69" fmla="*/ 2147483647 h 262"/>
              <a:gd name="T70" fmla="*/ 2147483647 w 296"/>
              <a:gd name="T71" fmla="*/ 2147483647 h 262"/>
              <a:gd name="T72" fmla="*/ 2147483647 w 296"/>
              <a:gd name="T73" fmla="*/ 2147483647 h 262"/>
              <a:gd name="T74" fmla="*/ 2147483647 w 296"/>
              <a:gd name="T75" fmla="*/ 2147483647 h 262"/>
              <a:gd name="T76" fmla="*/ 2147483647 w 296"/>
              <a:gd name="T77" fmla="*/ 2147483647 h 262"/>
              <a:gd name="T78" fmla="*/ 2147483647 w 296"/>
              <a:gd name="T79" fmla="*/ 2147483647 h 262"/>
              <a:gd name="T80" fmla="*/ 2147483647 w 296"/>
              <a:gd name="T81" fmla="*/ 2147483647 h 262"/>
              <a:gd name="T82" fmla="*/ 2147483647 w 296"/>
              <a:gd name="T83" fmla="*/ 2147483647 h 262"/>
              <a:gd name="T84" fmla="*/ 2147483647 w 296"/>
              <a:gd name="T85" fmla="*/ 2147483647 h 262"/>
              <a:gd name="T86" fmla="*/ 2147483647 w 296"/>
              <a:gd name="T87" fmla="*/ 2147483647 h 262"/>
              <a:gd name="T88" fmla="*/ 2147483647 w 296"/>
              <a:gd name="T89" fmla="*/ 2147483647 h 262"/>
              <a:gd name="T90" fmla="*/ 2147483647 w 296"/>
              <a:gd name="T91" fmla="*/ 2147483647 h 262"/>
              <a:gd name="T92" fmla="*/ 2147483647 w 296"/>
              <a:gd name="T93" fmla="*/ 2147483647 h 262"/>
              <a:gd name="T94" fmla="*/ 2147483647 w 296"/>
              <a:gd name="T95" fmla="*/ 2147483647 h 262"/>
              <a:gd name="T96" fmla="*/ 2147483647 w 296"/>
              <a:gd name="T97" fmla="*/ 2147483647 h 262"/>
              <a:gd name="T98" fmla="*/ 2147483647 w 296"/>
              <a:gd name="T99" fmla="*/ 2147483647 h 262"/>
              <a:gd name="T100" fmla="*/ 2147483647 w 296"/>
              <a:gd name="T101" fmla="*/ 2147483647 h 262"/>
              <a:gd name="T102" fmla="*/ 2147483647 w 296"/>
              <a:gd name="T103" fmla="*/ 2147483647 h 262"/>
              <a:gd name="T104" fmla="*/ 2147483647 w 296"/>
              <a:gd name="T105" fmla="*/ 2147483647 h 262"/>
              <a:gd name="T106" fmla="*/ 2147483647 w 296"/>
              <a:gd name="T107" fmla="*/ 2147483647 h 262"/>
              <a:gd name="T108" fmla="*/ 2147483647 w 296"/>
              <a:gd name="T109" fmla="*/ 2147483647 h 262"/>
              <a:gd name="T110" fmla="*/ 2147483647 w 296"/>
              <a:gd name="T111" fmla="*/ 2147483647 h 262"/>
              <a:gd name="T112" fmla="*/ 2147483647 w 296"/>
              <a:gd name="T113" fmla="*/ 2147483647 h 262"/>
              <a:gd name="T114" fmla="*/ 2147483647 w 296"/>
              <a:gd name="T115" fmla="*/ 2147483647 h 26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96" h="262">
                <a:moveTo>
                  <a:pt x="215" y="121"/>
                </a:moveTo>
                <a:lnTo>
                  <a:pt x="204" y="93"/>
                </a:lnTo>
                <a:lnTo>
                  <a:pt x="195" y="70"/>
                </a:lnTo>
                <a:lnTo>
                  <a:pt x="180" y="49"/>
                </a:lnTo>
                <a:lnTo>
                  <a:pt x="162" y="27"/>
                </a:lnTo>
                <a:lnTo>
                  <a:pt x="144" y="13"/>
                </a:lnTo>
                <a:lnTo>
                  <a:pt x="126" y="6"/>
                </a:lnTo>
                <a:lnTo>
                  <a:pt x="105" y="0"/>
                </a:lnTo>
                <a:lnTo>
                  <a:pt x="80" y="3"/>
                </a:lnTo>
                <a:lnTo>
                  <a:pt x="57" y="10"/>
                </a:lnTo>
                <a:lnTo>
                  <a:pt x="38" y="25"/>
                </a:lnTo>
                <a:lnTo>
                  <a:pt x="21" y="48"/>
                </a:lnTo>
                <a:lnTo>
                  <a:pt x="9" y="75"/>
                </a:lnTo>
                <a:lnTo>
                  <a:pt x="2" y="111"/>
                </a:lnTo>
                <a:lnTo>
                  <a:pt x="0" y="147"/>
                </a:lnTo>
                <a:lnTo>
                  <a:pt x="6" y="181"/>
                </a:lnTo>
                <a:lnTo>
                  <a:pt x="15" y="210"/>
                </a:lnTo>
                <a:lnTo>
                  <a:pt x="29" y="229"/>
                </a:lnTo>
                <a:lnTo>
                  <a:pt x="51" y="246"/>
                </a:lnTo>
                <a:lnTo>
                  <a:pt x="72" y="256"/>
                </a:lnTo>
                <a:lnTo>
                  <a:pt x="99" y="262"/>
                </a:lnTo>
                <a:lnTo>
                  <a:pt x="125" y="262"/>
                </a:lnTo>
                <a:lnTo>
                  <a:pt x="149" y="256"/>
                </a:lnTo>
                <a:lnTo>
                  <a:pt x="170" y="244"/>
                </a:lnTo>
                <a:lnTo>
                  <a:pt x="185" y="231"/>
                </a:lnTo>
                <a:lnTo>
                  <a:pt x="200" y="210"/>
                </a:lnTo>
                <a:lnTo>
                  <a:pt x="210" y="187"/>
                </a:lnTo>
                <a:lnTo>
                  <a:pt x="215" y="168"/>
                </a:lnTo>
                <a:lnTo>
                  <a:pt x="215" y="160"/>
                </a:lnTo>
                <a:lnTo>
                  <a:pt x="234" y="159"/>
                </a:lnTo>
                <a:lnTo>
                  <a:pt x="239" y="159"/>
                </a:lnTo>
                <a:lnTo>
                  <a:pt x="243" y="160"/>
                </a:lnTo>
                <a:lnTo>
                  <a:pt x="248" y="160"/>
                </a:lnTo>
                <a:lnTo>
                  <a:pt x="252" y="163"/>
                </a:lnTo>
                <a:lnTo>
                  <a:pt x="257" y="163"/>
                </a:lnTo>
                <a:lnTo>
                  <a:pt x="261" y="166"/>
                </a:lnTo>
                <a:lnTo>
                  <a:pt x="266" y="168"/>
                </a:lnTo>
                <a:lnTo>
                  <a:pt x="272" y="169"/>
                </a:lnTo>
                <a:lnTo>
                  <a:pt x="276" y="171"/>
                </a:lnTo>
                <a:lnTo>
                  <a:pt x="281" y="171"/>
                </a:lnTo>
                <a:lnTo>
                  <a:pt x="287" y="169"/>
                </a:lnTo>
                <a:lnTo>
                  <a:pt x="291" y="168"/>
                </a:lnTo>
                <a:lnTo>
                  <a:pt x="294" y="163"/>
                </a:lnTo>
                <a:lnTo>
                  <a:pt x="296" y="159"/>
                </a:lnTo>
                <a:lnTo>
                  <a:pt x="296" y="154"/>
                </a:lnTo>
                <a:lnTo>
                  <a:pt x="296" y="150"/>
                </a:lnTo>
                <a:lnTo>
                  <a:pt x="293" y="145"/>
                </a:lnTo>
                <a:lnTo>
                  <a:pt x="291" y="141"/>
                </a:lnTo>
                <a:lnTo>
                  <a:pt x="287" y="141"/>
                </a:lnTo>
                <a:lnTo>
                  <a:pt x="284" y="136"/>
                </a:lnTo>
                <a:lnTo>
                  <a:pt x="279" y="136"/>
                </a:lnTo>
                <a:lnTo>
                  <a:pt x="275" y="135"/>
                </a:lnTo>
                <a:lnTo>
                  <a:pt x="269" y="133"/>
                </a:lnTo>
                <a:lnTo>
                  <a:pt x="264" y="132"/>
                </a:lnTo>
                <a:lnTo>
                  <a:pt x="260" y="132"/>
                </a:lnTo>
                <a:lnTo>
                  <a:pt x="255" y="130"/>
                </a:lnTo>
                <a:lnTo>
                  <a:pt x="224" y="126"/>
                </a:lnTo>
                <a:lnTo>
                  <a:pt x="215" y="1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nvGrpSpPr>
          <p:cNvPr id="20518" name="Group 38"/>
          <p:cNvGrpSpPr>
            <a:grpSpLocks/>
          </p:cNvGrpSpPr>
          <p:nvPr/>
        </p:nvGrpSpPr>
        <p:grpSpPr bwMode="auto">
          <a:xfrm>
            <a:off x="5868591" y="1534717"/>
            <a:ext cx="236934" cy="230981"/>
            <a:chOff x="2511" y="1620"/>
            <a:chExt cx="468" cy="475"/>
          </a:xfrm>
        </p:grpSpPr>
        <p:sp>
          <p:nvSpPr>
            <p:cNvPr id="7191" name="Freeform 39"/>
            <p:cNvSpPr>
              <a:spLocks/>
            </p:cNvSpPr>
            <p:nvPr/>
          </p:nvSpPr>
          <p:spPr bwMode="auto">
            <a:xfrm>
              <a:off x="2511" y="1620"/>
              <a:ext cx="468" cy="475"/>
            </a:xfrm>
            <a:custGeom>
              <a:avLst/>
              <a:gdLst>
                <a:gd name="T0" fmla="*/ 36 w 468"/>
                <a:gd name="T1" fmla="*/ 58 h 475"/>
                <a:gd name="T2" fmla="*/ 99 w 468"/>
                <a:gd name="T3" fmla="*/ 58 h 475"/>
                <a:gd name="T4" fmla="*/ 158 w 468"/>
                <a:gd name="T5" fmla="*/ 55 h 475"/>
                <a:gd name="T6" fmla="*/ 245 w 468"/>
                <a:gd name="T7" fmla="*/ 34 h 475"/>
                <a:gd name="T8" fmla="*/ 312 w 468"/>
                <a:gd name="T9" fmla="*/ 12 h 475"/>
                <a:gd name="T10" fmla="*/ 348 w 468"/>
                <a:gd name="T11" fmla="*/ 1 h 475"/>
                <a:gd name="T12" fmla="*/ 368 w 468"/>
                <a:gd name="T13" fmla="*/ 0 h 475"/>
                <a:gd name="T14" fmla="*/ 381 w 468"/>
                <a:gd name="T15" fmla="*/ 7 h 475"/>
                <a:gd name="T16" fmla="*/ 392 w 468"/>
                <a:gd name="T17" fmla="*/ 45 h 475"/>
                <a:gd name="T18" fmla="*/ 410 w 468"/>
                <a:gd name="T19" fmla="*/ 142 h 475"/>
                <a:gd name="T20" fmla="*/ 413 w 468"/>
                <a:gd name="T21" fmla="*/ 147 h 475"/>
                <a:gd name="T22" fmla="*/ 435 w 468"/>
                <a:gd name="T23" fmla="*/ 252 h 475"/>
                <a:gd name="T24" fmla="*/ 461 w 468"/>
                <a:gd name="T25" fmla="*/ 367 h 475"/>
                <a:gd name="T26" fmla="*/ 468 w 468"/>
                <a:gd name="T27" fmla="*/ 406 h 475"/>
                <a:gd name="T28" fmla="*/ 467 w 468"/>
                <a:gd name="T29" fmla="*/ 421 h 475"/>
                <a:gd name="T30" fmla="*/ 452 w 468"/>
                <a:gd name="T31" fmla="*/ 436 h 475"/>
                <a:gd name="T32" fmla="*/ 446 w 468"/>
                <a:gd name="T33" fmla="*/ 436 h 475"/>
                <a:gd name="T34" fmla="*/ 419 w 468"/>
                <a:gd name="T35" fmla="*/ 441 h 475"/>
                <a:gd name="T36" fmla="*/ 308 w 468"/>
                <a:gd name="T37" fmla="*/ 441 h 475"/>
                <a:gd name="T38" fmla="*/ 303 w 468"/>
                <a:gd name="T39" fmla="*/ 444 h 475"/>
                <a:gd name="T40" fmla="*/ 206 w 468"/>
                <a:gd name="T41" fmla="*/ 456 h 475"/>
                <a:gd name="T42" fmla="*/ 134 w 468"/>
                <a:gd name="T43" fmla="*/ 469 h 475"/>
                <a:gd name="T44" fmla="*/ 81 w 468"/>
                <a:gd name="T45" fmla="*/ 474 h 475"/>
                <a:gd name="T46" fmla="*/ 77 w 468"/>
                <a:gd name="T47" fmla="*/ 475 h 475"/>
                <a:gd name="T48" fmla="*/ 50 w 468"/>
                <a:gd name="T49" fmla="*/ 471 h 475"/>
                <a:gd name="T50" fmla="*/ 41 w 468"/>
                <a:gd name="T51" fmla="*/ 459 h 475"/>
                <a:gd name="T52" fmla="*/ 35 w 468"/>
                <a:gd name="T53" fmla="*/ 418 h 475"/>
                <a:gd name="T54" fmla="*/ 29 w 468"/>
                <a:gd name="T55" fmla="*/ 331 h 475"/>
                <a:gd name="T56" fmla="*/ 17 w 468"/>
                <a:gd name="T57" fmla="*/ 219 h 475"/>
                <a:gd name="T58" fmla="*/ 0 w 468"/>
                <a:gd name="T59" fmla="*/ 84 h 475"/>
                <a:gd name="T60" fmla="*/ 0 w 468"/>
                <a:gd name="T61" fmla="*/ 66 h 475"/>
                <a:gd name="T62" fmla="*/ 14 w 468"/>
                <a:gd name="T63" fmla="*/ 57 h 475"/>
                <a:gd name="T64" fmla="*/ 36 w 468"/>
                <a:gd name="T65" fmla="*/ 58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68" h="475">
                  <a:moveTo>
                    <a:pt x="36" y="58"/>
                  </a:moveTo>
                  <a:lnTo>
                    <a:pt x="99" y="58"/>
                  </a:lnTo>
                  <a:lnTo>
                    <a:pt x="158" y="55"/>
                  </a:lnTo>
                  <a:lnTo>
                    <a:pt x="245" y="34"/>
                  </a:lnTo>
                  <a:lnTo>
                    <a:pt x="312" y="12"/>
                  </a:lnTo>
                  <a:lnTo>
                    <a:pt x="348" y="1"/>
                  </a:lnTo>
                  <a:lnTo>
                    <a:pt x="368" y="0"/>
                  </a:lnTo>
                  <a:lnTo>
                    <a:pt x="381" y="7"/>
                  </a:lnTo>
                  <a:lnTo>
                    <a:pt x="392" y="45"/>
                  </a:lnTo>
                  <a:lnTo>
                    <a:pt x="410" y="142"/>
                  </a:lnTo>
                  <a:lnTo>
                    <a:pt x="413" y="147"/>
                  </a:lnTo>
                  <a:lnTo>
                    <a:pt x="435" y="252"/>
                  </a:lnTo>
                  <a:lnTo>
                    <a:pt x="461" y="367"/>
                  </a:lnTo>
                  <a:lnTo>
                    <a:pt x="468" y="406"/>
                  </a:lnTo>
                  <a:lnTo>
                    <a:pt x="467" y="421"/>
                  </a:lnTo>
                  <a:lnTo>
                    <a:pt x="452" y="436"/>
                  </a:lnTo>
                  <a:lnTo>
                    <a:pt x="446" y="436"/>
                  </a:lnTo>
                  <a:lnTo>
                    <a:pt x="419" y="441"/>
                  </a:lnTo>
                  <a:lnTo>
                    <a:pt x="308" y="441"/>
                  </a:lnTo>
                  <a:lnTo>
                    <a:pt x="303" y="444"/>
                  </a:lnTo>
                  <a:lnTo>
                    <a:pt x="206" y="456"/>
                  </a:lnTo>
                  <a:lnTo>
                    <a:pt x="134" y="469"/>
                  </a:lnTo>
                  <a:lnTo>
                    <a:pt x="81" y="474"/>
                  </a:lnTo>
                  <a:lnTo>
                    <a:pt x="77" y="475"/>
                  </a:lnTo>
                  <a:lnTo>
                    <a:pt x="50" y="471"/>
                  </a:lnTo>
                  <a:lnTo>
                    <a:pt x="41" y="459"/>
                  </a:lnTo>
                  <a:lnTo>
                    <a:pt x="35" y="418"/>
                  </a:lnTo>
                  <a:lnTo>
                    <a:pt x="29" y="331"/>
                  </a:lnTo>
                  <a:lnTo>
                    <a:pt x="17" y="219"/>
                  </a:lnTo>
                  <a:lnTo>
                    <a:pt x="0" y="84"/>
                  </a:lnTo>
                  <a:lnTo>
                    <a:pt x="0" y="66"/>
                  </a:lnTo>
                  <a:lnTo>
                    <a:pt x="14" y="57"/>
                  </a:lnTo>
                  <a:lnTo>
                    <a:pt x="36"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7192" name="Freeform 40"/>
            <p:cNvSpPr>
              <a:spLocks/>
            </p:cNvSpPr>
            <p:nvPr/>
          </p:nvSpPr>
          <p:spPr bwMode="auto">
            <a:xfrm>
              <a:off x="2534" y="1645"/>
              <a:ext cx="417" cy="425"/>
            </a:xfrm>
            <a:custGeom>
              <a:avLst/>
              <a:gdLst>
                <a:gd name="T0" fmla="*/ 0 w 417"/>
                <a:gd name="T1" fmla="*/ 54 h 425"/>
                <a:gd name="T2" fmla="*/ 66 w 417"/>
                <a:gd name="T3" fmla="*/ 51 h 425"/>
                <a:gd name="T4" fmla="*/ 138 w 417"/>
                <a:gd name="T5" fmla="*/ 51 h 425"/>
                <a:gd name="T6" fmla="*/ 195 w 417"/>
                <a:gd name="T7" fmla="*/ 42 h 425"/>
                <a:gd name="T8" fmla="*/ 258 w 417"/>
                <a:gd name="T9" fmla="*/ 23 h 425"/>
                <a:gd name="T10" fmla="*/ 322 w 417"/>
                <a:gd name="T11" fmla="*/ 0 h 425"/>
                <a:gd name="T12" fmla="*/ 333 w 417"/>
                <a:gd name="T13" fmla="*/ 0 h 425"/>
                <a:gd name="T14" fmla="*/ 348 w 417"/>
                <a:gd name="T15" fmla="*/ 9 h 425"/>
                <a:gd name="T16" fmla="*/ 364 w 417"/>
                <a:gd name="T17" fmla="*/ 107 h 425"/>
                <a:gd name="T18" fmla="*/ 381 w 417"/>
                <a:gd name="T19" fmla="*/ 183 h 425"/>
                <a:gd name="T20" fmla="*/ 397 w 417"/>
                <a:gd name="T21" fmla="*/ 257 h 425"/>
                <a:gd name="T22" fmla="*/ 417 w 417"/>
                <a:gd name="T23" fmla="*/ 359 h 425"/>
                <a:gd name="T24" fmla="*/ 417 w 417"/>
                <a:gd name="T25" fmla="*/ 380 h 425"/>
                <a:gd name="T26" fmla="*/ 408 w 417"/>
                <a:gd name="T27" fmla="*/ 390 h 425"/>
                <a:gd name="T28" fmla="*/ 373 w 417"/>
                <a:gd name="T29" fmla="*/ 395 h 425"/>
                <a:gd name="T30" fmla="*/ 274 w 417"/>
                <a:gd name="T31" fmla="*/ 395 h 425"/>
                <a:gd name="T32" fmla="*/ 270 w 417"/>
                <a:gd name="T33" fmla="*/ 396 h 425"/>
                <a:gd name="T34" fmla="*/ 204 w 417"/>
                <a:gd name="T35" fmla="*/ 405 h 425"/>
                <a:gd name="T36" fmla="*/ 198 w 417"/>
                <a:gd name="T37" fmla="*/ 408 h 425"/>
                <a:gd name="T38" fmla="*/ 118 w 417"/>
                <a:gd name="T39" fmla="*/ 419 h 425"/>
                <a:gd name="T40" fmla="*/ 57 w 417"/>
                <a:gd name="T41" fmla="*/ 425 h 425"/>
                <a:gd name="T42" fmla="*/ 42 w 417"/>
                <a:gd name="T43" fmla="*/ 420 h 425"/>
                <a:gd name="T44" fmla="*/ 37 w 417"/>
                <a:gd name="T45" fmla="*/ 419 h 425"/>
                <a:gd name="T46" fmla="*/ 31 w 417"/>
                <a:gd name="T47" fmla="*/ 389 h 425"/>
                <a:gd name="T48" fmla="*/ 24 w 417"/>
                <a:gd name="T49" fmla="*/ 252 h 425"/>
                <a:gd name="T50" fmla="*/ 19 w 417"/>
                <a:gd name="T51" fmla="*/ 170 h 425"/>
                <a:gd name="T52" fmla="*/ 3 w 417"/>
                <a:gd name="T53" fmla="*/ 90 h 425"/>
                <a:gd name="T54" fmla="*/ 0 w 417"/>
                <a:gd name="T55" fmla="*/ 54 h 4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17" h="425">
                  <a:moveTo>
                    <a:pt x="0" y="54"/>
                  </a:moveTo>
                  <a:lnTo>
                    <a:pt x="66" y="51"/>
                  </a:lnTo>
                  <a:lnTo>
                    <a:pt x="138" y="51"/>
                  </a:lnTo>
                  <a:lnTo>
                    <a:pt x="195" y="42"/>
                  </a:lnTo>
                  <a:lnTo>
                    <a:pt x="258" y="23"/>
                  </a:lnTo>
                  <a:lnTo>
                    <a:pt x="322" y="0"/>
                  </a:lnTo>
                  <a:lnTo>
                    <a:pt x="333" y="0"/>
                  </a:lnTo>
                  <a:lnTo>
                    <a:pt x="348" y="9"/>
                  </a:lnTo>
                  <a:lnTo>
                    <a:pt x="364" y="107"/>
                  </a:lnTo>
                  <a:lnTo>
                    <a:pt x="381" y="183"/>
                  </a:lnTo>
                  <a:lnTo>
                    <a:pt x="397" y="257"/>
                  </a:lnTo>
                  <a:lnTo>
                    <a:pt x="417" y="359"/>
                  </a:lnTo>
                  <a:lnTo>
                    <a:pt x="417" y="380"/>
                  </a:lnTo>
                  <a:lnTo>
                    <a:pt x="408" y="390"/>
                  </a:lnTo>
                  <a:lnTo>
                    <a:pt x="373" y="395"/>
                  </a:lnTo>
                  <a:lnTo>
                    <a:pt x="274" y="395"/>
                  </a:lnTo>
                  <a:lnTo>
                    <a:pt x="270" y="396"/>
                  </a:lnTo>
                  <a:lnTo>
                    <a:pt x="204" y="405"/>
                  </a:lnTo>
                  <a:lnTo>
                    <a:pt x="198" y="408"/>
                  </a:lnTo>
                  <a:lnTo>
                    <a:pt x="118" y="419"/>
                  </a:lnTo>
                  <a:lnTo>
                    <a:pt x="57" y="425"/>
                  </a:lnTo>
                  <a:lnTo>
                    <a:pt x="42" y="420"/>
                  </a:lnTo>
                  <a:lnTo>
                    <a:pt x="37" y="419"/>
                  </a:lnTo>
                  <a:lnTo>
                    <a:pt x="31" y="389"/>
                  </a:lnTo>
                  <a:lnTo>
                    <a:pt x="24" y="252"/>
                  </a:lnTo>
                  <a:lnTo>
                    <a:pt x="19" y="170"/>
                  </a:lnTo>
                  <a:lnTo>
                    <a:pt x="3" y="90"/>
                  </a:lnTo>
                  <a:lnTo>
                    <a:pt x="0"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grpSp>
        <p:nvGrpSpPr>
          <p:cNvPr id="20524" name="Group 44"/>
          <p:cNvGrpSpPr>
            <a:grpSpLocks/>
          </p:cNvGrpSpPr>
          <p:nvPr/>
        </p:nvGrpSpPr>
        <p:grpSpPr bwMode="auto">
          <a:xfrm>
            <a:off x="6185297" y="1534717"/>
            <a:ext cx="236934" cy="230981"/>
            <a:chOff x="2511" y="1620"/>
            <a:chExt cx="468" cy="475"/>
          </a:xfrm>
        </p:grpSpPr>
        <p:sp>
          <p:nvSpPr>
            <p:cNvPr id="7189" name="Freeform 45"/>
            <p:cNvSpPr>
              <a:spLocks/>
            </p:cNvSpPr>
            <p:nvPr/>
          </p:nvSpPr>
          <p:spPr bwMode="auto">
            <a:xfrm>
              <a:off x="2511" y="1620"/>
              <a:ext cx="468" cy="475"/>
            </a:xfrm>
            <a:custGeom>
              <a:avLst/>
              <a:gdLst>
                <a:gd name="T0" fmla="*/ 36 w 468"/>
                <a:gd name="T1" fmla="*/ 58 h 475"/>
                <a:gd name="T2" fmla="*/ 99 w 468"/>
                <a:gd name="T3" fmla="*/ 58 h 475"/>
                <a:gd name="T4" fmla="*/ 158 w 468"/>
                <a:gd name="T5" fmla="*/ 55 h 475"/>
                <a:gd name="T6" fmla="*/ 245 w 468"/>
                <a:gd name="T7" fmla="*/ 34 h 475"/>
                <a:gd name="T8" fmla="*/ 312 w 468"/>
                <a:gd name="T9" fmla="*/ 12 h 475"/>
                <a:gd name="T10" fmla="*/ 348 w 468"/>
                <a:gd name="T11" fmla="*/ 1 h 475"/>
                <a:gd name="T12" fmla="*/ 368 w 468"/>
                <a:gd name="T13" fmla="*/ 0 h 475"/>
                <a:gd name="T14" fmla="*/ 381 w 468"/>
                <a:gd name="T15" fmla="*/ 7 h 475"/>
                <a:gd name="T16" fmla="*/ 392 w 468"/>
                <a:gd name="T17" fmla="*/ 45 h 475"/>
                <a:gd name="T18" fmla="*/ 410 w 468"/>
                <a:gd name="T19" fmla="*/ 142 h 475"/>
                <a:gd name="T20" fmla="*/ 413 w 468"/>
                <a:gd name="T21" fmla="*/ 147 h 475"/>
                <a:gd name="T22" fmla="*/ 435 w 468"/>
                <a:gd name="T23" fmla="*/ 252 h 475"/>
                <a:gd name="T24" fmla="*/ 461 w 468"/>
                <a:gd name="T25" fmla="*/ 367 h 475"/>
                <a:gd name="T26" fmla="*/ 468 w 468"/>
                <a:gd name="T27" fmla="*/ 406 h 475"/>
                <a:gd name="T28" fmla="*/ 467 w 468"/>
                <a:gd name="T29" fmla="*/ 421 h 475"/>
                <a:gd name="T30" fmla="*/ 452 w 468"/>
                <a:gd name="T31" fmla="*/ 436 h 475"/>
                <a:gd name="T32" fmla="*/ 446 w 468"/>
                <a:gd name="T33" fmla="*/ 436 h 475"/>
                <a:gd name="T34" fmla="*/ 419 w 468"/>
                <a:gd name="T35" fmla="*/ 441 h 475"/>
                <a:gd name="T36" fmla="*/ 308 w 468"/>
                <a:gd name="T37" fmla="*/ 441 h 475"/>
                <a:gd name="T38" fmla="*/ 303 w 468"/>
                <a:gd name="T39" fmla="*/ 444 h 475"/>
                <a:gd name="T40" fmla="*/ 206 w 468"/>
                <a:gd name="T41" fmla="*/ 456 h 475"/>
                <a:gd name="T42" fmla="*/ 134 w 468"/>
                <a:gd name="T43" fmla="*/ 469 h 475"/>
                <a:gd name="T44" fmla="*/ 81 w 468"/>
                <a:gd name="T45" fmla="*/ 474 h 475"/>
                <a:gd name="T46" fmla="*/ 77 w 468"/>
                <a:gd name="T47" fmla="*/ 475 h 475"/>
                <a:gd name="T48" fmla="*/ 50 w 468"/>
                <a:gd name="T49" fmla="*/ 471 h 475"/>
                <a:gd name="T50" fmla="*/ 41 w 468"/>
                <a:gd name="T51" fmla="*/ 459 h 475"/>
                <a:gd name="T52" fmla="*/ 35 w 468"/>
                <a:gd name="T53" fmla="*/ 418 h 475"/>
                <a:gd name="T54" fmla="*/ 29 w 468"/>
                <a:gd name="T55" fmla="*/ 331 h 475"/>
                <a:gd name="T56" fmla="*/ 17 w 468"/>
                <a:gd name="T57" fmla="*/ 219 h 475"/>
                <a:gd name="T58" fmla="*/ 0 w 468"/>
                <a:gd name="T59" fmla="*/ 84 h 475"/>
                <a:gd name="T60" fmla="*/ 0 w 468"/>
                <a:gd name="T61" fmla="*/ 66 h 475"/>
                <a:gd name="T62" fmla="*/ 14 w 468"/>
                <a:gd name="T63" fmla="*/ 57 h 475"/>
                <a:gd name="T64" fmla="*/ 36 w 468"/>
                <a:gd name="T65" fmla="*/ 58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68" h="475">
                  <a:moveTo>
                    <a:pt x="36" y="58"/>
                  </a:moveTo>
                  <a:lnTo>
                    <a:pt x="99" y="58"/>
                  </a:lnTo>
                  <a:lnTo>
                    <a:pt x="158" y="55"/>
                  </a:lnTo>
                  <a:lnTo>
                    <a:pt x="245" y="34"/>
                  </a:lnTo>
                  <a:lnTo>
                    <a:pt x="312" y="12"/>
                  </a:lnTo>
                  <a:lnTo>
                    <a:pt x="348" y="1"/>
                  </a:lnTo>
                  <a:lnTo>
                    <a:pt x="368" y="0"/>
                  </a:lnTo>
                  <a:lnTo>
                    <a:pt x="381" y="7"/>
                  </a:lnTo>
                  <a:lnTo>
                    <a:pt x="392" y="45"/>
                  </a:lnTo>
                  <a:lnTo>
                    <a:pt x="410" y="142"/>
                  </a:lnTo>
                  <a:lnTo>
                    <a:pt x="413" y="147"/>
                  </a:lnTo>
                  <a:lnTo>
                    <a:pt x="435" y="252"/>
                  </a:lnTo>
                  <a:lnTo>
                    <a:pt x="461" y="367"/>
                  </a:lnTo>
                  <a:lnTo>
                    <a:pt x="468" y="406"/>
                  </a:lnTo>
                  <a:lnTo>
                    <a:pt x="467" y="421"/>
                  </a:lnTo>
                  <a:lnTo>
                    <a:pt x="452" y="436"/>
                  </a:lnTo>
                  <a:lnTo>
                    <a:pt x="446" y="436"/>
                  </a:lnTo>
                  <a:lnTo>
                    <a:pt x="419" y="441"/>
                  </a:lnTo>
                  <a:lnTo>
                    <a:pt x="308" y="441"/>
                  </a:lnTo>
                  <a:lnTo>
                    <a:pt x="303" y="444"/>
                  </a:lnTo>
                  <a:lnTo>
                    <a:pt x="206" y="456"/>
                  </a:lnTo>
                  <a:lnTo>
                    <a:pt x="134" y="469"/>
                  </a:lnTo>
                  <a:lnTo>
                    <a:pt x="81" y="474"/>
                  </a:lnTo>
                  <a:lnTo>
                    <a:pt x="77" y="475"/>
                  </a:lnTo>
                  <a:lnTo>
                    <a:pt x="50" y="471"/>
                  </a:lnTo>
                  <a:lnTo>
                    <a:pt x="41" y="459"/>
                  </a:lnTo>
                  <a:lnTo>
                    <a:pt x="35" y="418"/>
                  </a:lnTo>
                  <a:lnTo>
                    <a:pt x="29" y="331"/>
                  </a:lnTo>
                  <a:lnTo>
                    <a:pt x="17" y="219"/>
                  </a:lnTo>
                  <a:lnTo>
                    <a:pt x="0" y="84"/>
                  </a:lnTo>
                  <a:lnTo>
                    <a:pt x="0" y="66"/>
                  </a:lnTo>
                  <a:lnTo>
                    <a:pt x="14" y="57"/>
                  </a:lnTo>
                  <a:lnTo>
                    <a:pt x="36"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7190" name="Freeform 46"/>
            <p:cNvSpPr>
              <a:spLocks/>
            </p:cNvSpPr>
            <p:nvPr/>
          </p:nvSpPr>
          <p:spPr bwMode="auto">
            <a:xfrm>
              <a:off x="2534" y="1645"/>
              <a:ext cx="417" cy="425"/>
            </a:xfrm>
            <a:custGeom>
              <a:avLst/>
              <a:gdLst>
                <a:gd name="T0" fmla="*/ 0 w 417"/>
                <a:gd name="T1" fmla="*/ 54 h 425"/>
                <a:gd name="T2" fmla="*/ 66 w 417"/>
                <a:gd name="T3" fmla="*/ 51 h 425"/>
                <a:gd name="T4" fmla="*/ 138 w 417"/>
                <a:gd name="T5" fmla="*/ 51 h 425"/>
                <a:gd name="T6" fmla="*/ 195 w 417"/>
                <a:gd name="T7" fmla="*/ 42 h 425"/>
                <a:gd name="T8" fmla="*/ 258 w 417"/>
                <a:gd name="T9" fmla="*/ 23 h 425"/>
                <a:gd name="T10" fmla="*/ 322 w 417"/>
                <a:gd name="T11" fmla="*/ 0 h 425"/>
                <a:gd name="T12" fmla="*/ 333 w 417"/>
                <a:gd name="T13" fmla="*/ 0 h 425"/>
                <a:gd name="T14" fmla="*/ 348 w 417"/>
                <a:gd name="T15" fmla="*/ 9 h 425"/>
                <a:gd name="T16" fmla="*/ 364 w 417"/>
                <a:gd name="T17" fmla="*/ 107 h 425"/>
                <a:gd name="T18" fmla="*/ 381 w 417"/>
                <a:gd name="T19" fmla="*/ 183 h 425"/>
                <a:gd name="T20" fmla="*/ 397 w 417"/>
                <a:gd name="T21" fmla="*/ 257 h 425"/>
                <a:gd name="T22" fmla="*/ 417 w 417"/>
                <a:gd name="T23" fmla="*/ 359 h 425"/>
                <a:gd name="T24" fmla="*/ 417 w 417"/>
                <a:gd name="T25" fmla="*/ 380 h 425"/>
                <a:gd name="T26" fmla="*/ 408 w 417"/>
                <a:gd name="T27" fmla="*/ 390 h 425"/>
                <a:gd name="T28" fmla="*/ 373 w 417"/>
                <a:gd name="T29" fmla="*/ 395 h 425"/>
                <a:gd name="T30" fmla="*/ 274 w 417"/>
                <a:gd name="T31" fmla="*/ 395 h 425"/>
                <a:gd name="T32" fmla="*/ 270 w 417"/>
                <a:gd name="T33" fmla="*/ 396 h 425"/>
                <a:gd name="T34" fmla="*/ 204 w 417"/>
                <a:gd name="T35" fmla="*/ 405 h 425"/>
                <a:gd name="T36" fmla="*/ 198 w 417"/>
                <a:gd name="T37" fmla="*/ 408 h 425"/>
                <a:gd name="T38" fmla="*/ 118 w 417"/>
                <a:gd name="T39" fmla="*/ 419 h 425"/>
                <a:gd name="T40" fmla="*/ 57 w 417"/>
                <a:gd name="T41" fmla="*/ 425 h 425"/>
                <a:gd name="T42" fmla="*/ 42 w 417"/>
                <a:gd name="T43" fmla="*/ 420 h 425"/>
                <a:gd name="T44" fmla="*/ 37 w 417"/>
                <a:gd name="T45" fmla="*/ 419 h 425"/>
                <a:gd name="T46" fmla="*/ 31 w 417"/>
                <a:gd name="T47" fmla="*/ 389 h 425"/>
                <a:gd name="T48" fmla="*/ 24 w 417"/>
                <a:gd name="T49" fmla="*/ 252 h 425"/>
                <a:gd name="T50" fmla="*/ 19 w 417"/>
                <a:gd name="T51" fmla="*/ 170 h 425"/>
                <a:gd name="T52" fmla="*/ 3 w 417"/>
                <a:gd name="T53" fmla="*/ 90 h 425"/>
                <a:gd name="T54" fmla="*/ 0 w 417"/>
                <a:gd name="T55" fmla="*/ 54 h 4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17" h="425">
                  <a:moveTo>
                    <a:pt x="0" y="54"/>
                  </a:moveTo>
                  <a:lnTo>
                    <a:pt x="66" y="51"/>
                  </a:lnTo>
                  <a:lnTo>
                    <a:pt x="138" y="51"/>
                  </a:lnTo>
                  <a:lnTo>
                    <a:pt x="195" y="42"/>
                  </a:lnTo>
                  <a:lnTo>
                    <a:pt x="258" y="23"/>
                  </a:lnTo>
                  <a:lnTo>
                    <a:pt x="322" y="0"/>
                  </a:lnTo>
                  <a:lnTo>
                    <a:pt x="333" y="0"/>
                  </a:lnTo>
                  <a:lnTo>
                    <a:pt x="348" y="9"/>
                  </a:lnTo>
                  <a:lnTo>
                    <a:pt x="364" y="107"/>
                  </a:lnTo>
                  <a:lnTo>
                    <a:pt x="381" y="183"/>
                  </a:lnTo>
                  <a:lnTo>
                    <a:pt x="397" y="257"/>
                  </a:lnTo>
                  <a:lnTo>
                    <a:pt x="417" y="359"/>
                  </a:lnTo>
                  <a:lnTo>
                    <a:pt x="417" y="380"/>
                  </a:lnTo>
                  <a:lnTo>
                    <a:pt x="408" y="390"/>
                  </a:lnTo>
                  <a:lnTo>
                    <a:pt x="373" y="395"/>
                  </a:lnTo>
                  <a:lnTo>
                    <a:pt x="274" y="395"/>
                  </a:lnTo>
                  <a:lnTo>
                    <a:pt x="270" y="396"/>
                  </a:lnTo>
                  <a:lnTo>
                    <a:pt x="204" y="405"/>
                  </a:lnTo>
                  <a:lnTo>
                    <a:pt x="198" y="408"/>
                  </a:lnTo>
                  <a:lnTo>
                    <a:pt x="118" y="419"/>
                  </a:lnTo>
                  <a:lnTo>
                    <a:pt x="57" y="425"/>
                  </a:lnTo>
                  <a:lnTo>
                    <a:pt x="42" y="420"/>
                  </a:lnTo>
                  <a:lnTo>
                    <a:pt x="37" y="419"/>
                  </a:lnTo>
                  <a:lnTo>
                    <a:pt x="31" y="389"/>
                  </a:lnTo>
                  <a:lnTo>
                    <a:pt x="24" y="252"/>
                  </a:lnTo>
                  <a:lnTo>
                    <a:pt x="19" y="170"/>
                  </a:lnTo>
                  <a:lnTo>
                    <a:pt x="3" y="90"/>
                  </a:lnTo>
                  <a:lnTo>
                    <a:pt x="0"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grpSp>
        <p:nvGrpSpPr>
          <p:cNvPr id="20527" name="Group 47"/>
          <p:cNvGrpSpPr>
            <a:grpSpLocks/>
          </p:cNvGrpSpPr>
          <p:nvPr/>
        </p:nvGrpSpPr>
        <p:grpSpPr bwMode="auto">
          <a:xfrm>
            <a:off x="6473429" y="1534717"/>
            <a:ext cx="236934" cy="230981"/>
            <a:chOff x="2511" y="1620"/>
            <a:chExt cx="468" cy="475"/>
          </a:xfrm>
        </p:grpSpPr>
        <p:sp>
          <p:nvSpPr>
            <p:cNvPr id="7187" name="Freeform 48"/>
            <p:cNvSpPr>
              <a:spLocks/>
            </p:cNvSpPr>
            <p:nvPr/>
          </p:nvSpPr>
          <p:spPr bwMode="auto">
            <a:xfrm>
              <a:off x="2511" y="1620"/>
              <a:ext cx="468" cy="475"/>
            </a:xfrm>
            <a:custGeom>
              <a:avLst/>
              <a:gdLst>
                <a:gd name="T0" fmla="*/ 36 w 468"/>
                <a:gd name="T1" fmla="*/ 58 h 475"/>
                <a:gd name="T2" fmla="*/ 99 w 468"/>
                <a:gd name="T3" fmla="*/ 58 h 475"/>
                <a:gd name="T4" fmla="*/ 158 w 468"/>
                <a:gd name="T5" fmla="*/ 55 h 475"/>
                <a:gd name="T6" fmla="*/ 245 w 468"/>
                <a:gd name="T7" fmla="*/ 34 h 475"/>
                <a:gd name="T8" fmla="*/ 312 w 468"/>
                <a:gd name="T9" fmla="*/ 12 h 475"/>
                <a:gd name="T10" fmla="*/ 348 w 468"/>
                <a:gd name="T11" fmla="*/ 1 h 475"/>
                <a:gd name="T12" fmla="*/ 368 w 468"/>
                <a:gd name="T13" fmla="*/ 0 h 475"/>
                <a:gd name="T14" fmla="*/ 381 w 468"/>
                <a:gd name="T15" fmla="*/ 7 h 475"/>
                <a:gd name="T16" fmla="*/ 392 w 468"/>
                <a:gd name="T17" fmla="*/ 45 h 475"/>
                <a:gd name="T18" fmla="*/ 410 w 468"/>
                <a:gd name="T19" fmla="*/ 142 h 475"/>
                <a:gd name="T20" fmla="*/ 413 w 468"/>
                <a:gd name="T21" fmla="*/ 147 h 475"/>
                <a:gd name="T22" fmla="*/ 435 w 468"/>
                <a:gd name="T23" fmla="*/ 252 h 475"/>
                <a:gd name="T24" fmla="*/ 461 w 468"/>
                <a:gd name="T25" fmla="*/ 367 h 475"/>
                <a:gd name="T26" fmla="*/ 468 w 468"/>
                <a:gd name="T27" fmla="*/ 406 h 475"/>
                <a:gd name="T28" fmla="*/ 467 w 468"/>
                <a:gd name="T29" fmla="*/ 421 h 475"/>
                <a:gd name="T30" fmla="*/ 452 w 468"/>
                <a:gd name="T31" fmla="*/ 436 h 475"/>
                <a:gd name="T32" fmla="*/ 446 w 468"/>
                <a:gd name="T33" fmla="*/ 436 h 475"/>
                <a:gd name="T34" fmla="*/ 419 w 468"/>
                <a:gd name="T35" fmla="*/ 441 h 475"/>
                <a:gd name="T36" fmla="*/ 308 w 468"/>
                <a:gd name="T37" fmla="*/ 441 h 475"/>
                <a:gd name="T38" fmla="*/ 303 w 468"/>
                <a:gd name="T39" fmla="*/ 444 h 475"/>
                <a:gd name="T40" fmla="*/ 206 w 468"/>
                <a:gd name="T41" fmla="*/ 456 h 475"/>
                <a:gd name="T42" fmla="*/ 134 w 468"/>
                <a:gd name="T43" fmla="*/ 469 h 475"/>
                <a:gd name="T44" fmla="*/ 81 w 468"/>
                <a:gd name="T45" fmla="*/ 474 h 475"/>
                <a:gd name="T46" fmla="*/ 77 w 468"/>
                <a:gd name="T47" fmla="*/ 475 h 475"/>
                <a:gd name="T48" fmla="*/ 50 w 468"/>
                <a:gd name="T49" fmla="*/ 471 h 475"/>
                <a:gd name="T50" fmla="*/ 41 w 468"/>
                <a:gd name="T51" fmla="*/ 459 h 475"/>
                <a:gd name="T52" fmla="*/ 35 w 468"/>
                <a:gd name="T53" fmla="*/ 418 h 475"/>
                <a:gd name="T54" fmla="*/ 29 w 468"/>
                <a:gd name="T55" fmla="*/ 331 h 475"/>
                <a:gd name="T56" fmla="*/ 17 w 468"/>
                <a:gd name="T57" fmla="*/ 219 h 475"/>
                <a:gd name="T58" fmla="*/ 0 w 468"/>
                <a:gd name="T59" fmla="*/ 84 h 475"/>
                <a:gd name="T60" fmla="*/ 0 w 468"/>
                <a:gd name="T61" fmla="*/ 66 h 475"/>
                <a:gd name="T62" fmla="*/ 14 w 468"/>
                <a:gd name="T63" fmla="*/ 57 h 475"/>
                <a:gd name="T64" fmla="*/ 36 w 468"/>
                <a:gd name="T65" fmla="*/ 58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68" h="475">
                  <a:moveTo>
                    <a:pt x="36" y="58"/>
                  </a:moveTo>
                  <a:lnTo>
                    <a:pt x="99" y="58"/>
                  </a:lnTo>
                  <a:lnTo>
                    <a:pt x="158" y="55"/>
                  </a:lnTo>
                  <a:lnTo>
                    <a:pt x="245" y="34"/>
                  </a:lnTo>
                  <a:lnTo>
                    <a:pt x="312" y="12"/>
                  </a:lnTo>
                  <a:lnTo>
                    <a:pt x="348" y="1"/>
                  </a:lnTo>
                  <a:lnTo>
                    <a:pt x="368" y="0"/>
                  </a:lnTo>
                  <a:lnTo>
                    <a:pt x="381" y="7"/>
                  </a:lnTo>
                  <a:lnTo>
                    <a:pt x="392" y="45"/>
                  </a:lnTo>
                  <a:lnTo>
                    <a:pt x="410" y="142"/>
                  </a:lnTo>
                  <a:lnTo>
                    <a:pt x="413" y="147"/>
                  </a:lnTo>
                  <a:lnTo>
                    <a:pt x="435" y="252"/>
                  </a:lnTo>
                  <a:lnTo>
                    <a:pt x="461" y="367"/>
                  </a:lnTo>
                  <a:lnTo>
                    <a:pt x="468" y="406"/>
                  </a:lnTo>
                  <a:lnTo>
                    <a:pt x="467" y="421"/>
                  </a:lnTo>
                  <a:lnTo>
                    <a:pt x="452" y="436"/>
                  </a:lnTo>
                  <a:lnTo>
                    <a:pt x="446" y="436"/>
                  </a:lnTo>
                  <a:lnTo>
                    <a:pt x="419" y="441"/>
                  </a:lnTo>
                  <a:lnTo>
                    <a:pt x="308" y="441"/>
                  </a:lnTo>
                  <a:lnTo>
                    <a:pt x="303" y="444"/>
                  </a:lnTo>
                  <a:lnTo>
                    <a:pt x="206" y="456"/>
                  </a:lnTo>
                  <a:lnTo>
                    <a:pt x="134" y="469"/>
                  </a:lnTo>
                  <a:lnTo>
                    <a:pt x="81" y="474"/>
                  </a:lnTo>
                  <a:lnTo>
                    <a:pt x="77" y="475"/>
                  </a:lnTo>
                  <a:lnTo>
                    <a:pt x="50" y="471"/>
                  </a:lnTo>
                  <a:lnTo>
                    <a:pt x="41" y="459"/>
                  </a:lnTo>
                  <a:lnTo>
                    <a:pt x="35" y="418"/>
                  </a:lnTo>
                  <a:lnTo>
                    <a:pt x="29" y="331"/>
                  </a:lnTo>
                  <a:lnTo>
                    <a:pt x="17" y="219"/>
                  </a:lnTo>
                  <a:lnTo>
                    <a:pt x="0" y="84"/>
                  </a:lnTo>
                  <a:lnTo>
                    <a:pt x="0" y="66"/>
                  </a:lnTo>
                  <a:lnTo>
                    <a:pt x="14" y="57"/>
                  </a:lnTo>
                  <a:lnTo>
                    <a:pt x="36"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7188" name="Freeform 49"/>
            <p:cNvSpPr>
              <a:spLocks/>
            </p:cNvSpPr>
            <p:nvPr/>
          </p:nvSpPr>
          <p:spPr bwMode="auto">
            <a:xfrm>
              <a:off x="2534" y="1645"/>
              <a:ext cx="417" cy="425"/>
            </a:xfrm>
            <a:custGeom>
              <a:avLst/>
              <a:gdLst>
                <a:gd name="T0" fmla="*/ 0 w 417"/>
                <a:gd name="T1" fmla="*/ 54 h 425"/>
                <a:gd name="T2" fmla="*/ 66 w 417"/>
                <a:gd name="T3" fmla="*/ 51 h 425"/>
                <a:gd name="T4" fmla="*/ 138 w 417"/>
                <a:gd name="T5" fmla="*/ 51 h 425"/>
                <a:gd name="T6" fmla="*/ 195 w 417"/>
                <a:gd name="T7" fmla="*/ 42 h 425"/>
                <a:gd name="T8" fmla="*/ 258 w 417"/>
                <a:gd name="T9" fmla="*/ 23 h 425"/>
                <a:gd name="T10" fmla="*/ 322 w 417"/>
                <a:gd name="T11" fmla="*/ 0 h 425"/>
                <a:gd name="T12" fmla="*/ 333 w 417"/>
                <a:gd name="T13" fmla="*/ 0 h 425"/>
                <a:gd name="T14" fmla="*/ 348 w 417"/>
                <a:gd name="T15" fmla="*/ 9 h 425"/>
                <a:gd name="T16" fmla="*/ 364 w 417"/>
                <a:gd name="T17" fmla="*/ 107 h 425"/>
                <a:gd name="T18" fmla="*/ 381 w 417"/>
                <a:gd name="T19" fmla="*/ 183 h 425"/>
                <a:gd name="T20" fmla="*/ 397 w 417"/>
                <a:gd name="T21" fmla="*/ 257 h 425"/>
                <a:gd name="T22" fmla="*/ 417 w 417"/>
                <a:gd name="T23" fmla="*/ 359 h 425"/>
                <a:gd name="T24" fmla="*/ 417 w 417"/>
                <a:gd name="T25" fmla="*/ 380 h 425"/>
                <a:gd name="T26" fmla="*/ 408 w 417"/>
                <a:gd name="T27" fmla="*/ 390 h 425"/>
                <a:gd name="T28" fmla="*/ 373 w 417"/>
                <a:gd name="T29" fmla="*/ 395 h 425"/>
                <a:gd name="T30" fmla="*/ 274 w 417"/>
                <a:gd name="T31" fmla="*/ 395 h 425"/>
                <a:gd name="T32" fmla="*/ 270 w 417"/>
                <a:gd name="T33" fmla="*/ 396 h 425"/>
                <a:gd name="T34" fmla="*/ 204 w 417"/>
                <a:gd name="T35" fmla="*/ 405 h 425"/>
                <a:gd name="T36" fmla="*/ 198 w 417"/>
                <a:gd name="T37" fmla="*/ 408 h 425"/>
                <a:gd name="T38" fmla="*/ 118 w 417"/>
                <a:gd name="T39" fmla="*/ 419 h 425"/>
                <a:gd name="T40" fmla="*/ 57 w 417"/>
                <a:gd name="T41" fmla="*/ 425 h 425"/>
                <a:gd name="T42" fmla="*/ 42 w 417"/>
                <a:gd name="T43" fmla="*/ 420 h 425"/>
                <a:gd name="T44" fmla="*/ 37 w 417"/>
                <a:gd name="T45" fmla="*/ 419 h 425"/>
                <a:gd name="T46" fmla="*/ 31 w 417"/>
                <a:gd name="T47" fmla="*/ 389 h 425"/>
                <a:gd name="T48" fmla="*/ 24 w 417"/>
                <a:gd name="T49" fmla="*/ 252 h 425"/>
                <a:gd name="T50" fmla="*/ 19 w 417"/>
                <a:gd name="T51" fmla="*/ 170 h 425"/>
                <a:gd name="T52" fmla="*/ 3 w 417"/>
                <a:gd name="T53" fmla="*/ 90 h 425"/>
                <a:gd name="T54" fmla="*/ 0 w 417"/>
                <a:gd name="T55" fmla="*/ 54 h 4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17" h="425">
                  <a:moveTo>
                    <a:pt x="0" y="54"/>
                  </a:moveTo>
                  <a:lnTo>
                    <a:pt x="66" y="51"/>
                  </a:lnTo>
                  <a:lnTo>
                    <a:pt x="138" y="51"/>
                  </a:lnTo>
                  <a:lnTo>
                    <a:pt x="195" y="42"/>
                  </a:lnTo>
                  <a:lnTo>
                    <a:pt x="258" y="23"/>
                  </a:lnTo>
                  <a:lnTo>
                    <a:pt x="322" y="0"/>
                  </a:lnTo>
                  <a:lnTo>
                    <a:pt x="333" y="0"/>
                  </a:lnTo>
                  <a:lnTo>
                    <a:pt x="348" y="9"/>
                  </a:lnTo>
                  <a:lnTo>
                    <a:pt x="364" y="107"/>
                  </a:lnTo>
                  <a:lnTo>
                    <a:pt x="381" y="183"/>
                  </a:lnTo>
                  <a:lnTo>
                    <a:pt x="397" y="257"/>
                  </a:lnTo>
                  <a:lnTo>
                    <a:pt x="417" y="359"/>
                  </a:lnTo>
                  <a:lnTo>
                    <a:pt x="417" y="380"/>
                  </a:lnTo>
                  <a:lnTo>
                    <a:pt x="408" y="390"/>
                  </a:lnTo>
                  <a:lnTo>
                    <a:pt x="373" y="395"/>
                  </a:lnTo>
                  <a:lnTo>
                    <a:pt x="274" y="395"/>
                  </a:lnTo>
                  <a:lnTo>
                    <a:pt x="270" y="396"/>
                  </a:lnTo>
                  <a:lnTo>
                    <a:pt x="204" y="405"/>
                  </a:lnTo>
                  <a:lnTo>
                    <a:pt x="198" y="408"/>
                  </a:lnTo>
                  <a:lnTo>
                    <a:pt x="118" y="419"/>
                  </a:lnTo>
                  <a:lnTo>
                    <a:pt x="57" y="425"/>
                  </a:lnTo>
                  <a:lnTo>
                    <a:pt x="42" y="420"/>
                  </a:lnTo>
                  <a:lnTo>
                    <a:pt x="37" y="419"/>
                  </a:lnTo>
                  <a:lnTo>
                    <a:pt x="31" y="389"/>
                  </a:lnTo>
                  <a:lnTo>
                    <a:pt x="24" y="252"/>
                  </a:lnTo>
                  <a:lnTo>
                    <a:pt x="19" y="170"/>
                  </a:lnTo>
                  <a:lnTo>
                    <a:pt x="3" y="90"/>
                  </a:lnTo>
                  <a:lnTo>
                    <a:pt x="0"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sp>
        <p:nvSpPr>
          <p:cNvPr id="20530" name="Freeform 50"/>
          <p:cNvSpPr>
            <a:spLocks/>
          </p:cNvSpPr>
          <p:nvPr/>
        </p:nvSpPr>
        <p:spPr bwMode="auto">
          <a:xfrm>
            <a:off x="6213874" y="1419226"/>
            <a:ext cx="173831" cy="130969"/>
          </a:xfrm>
          <a:custGeom>
            <a:avLst/>
            <a:gdLst>
              <a:gd name="T0" fmla="*/ 2147483647 w 296"/>
              <a:gd name="T1" fmla="*/ 2147483647 h 262"/>
              <a:gd name="T2" fmla="*/ 2147483647 w 296"/>
              <a:gd name="T3" fmla="*/ 2147483647 h 262"/>
              <a:gd name="T4" fmla="*/ 2147483647 w 296"/>
              <a:gd name="T5" fmla="*/ 2147483647 h 262"/>
              <a:gd name="T6" fmla="*/ 2147483647 w 296"/>
              <a:gd name="T7" fmla="*/ 2147483647 h 262"/>
              <a:gd name="T8" fmla="*/ 2147483647 w 296"/>
              <a:gd name="T9" fmla="*/ 2147483647 h 262"/>
              <a:gd name="T10" fmla="*/ 2147483647 w 296"/>
              <a:gd name="T11" fmla="*/ 2147483647 h 262"/>
              <a:gd name="T12" fmla="*/ 2147483647 w 296"/>
              <a:gd name="T13" fmla="*/ 2147483647 h 262"/>
              <a:gd name="T14" fmla="*/ 2147483647 w 296"/>
              <a:gd name="T15" fmla="*/ 0 h 262"/>
              <a:gd name="T16" fmla="*/ 2147483647 w 296"/>
              <a:gd name="T17" fmla="*/ 2147483647 h 262"/>
              <a:gd name="T18" fmla="*/ 2147483647 w 296"/>
              <a:gd name="T19" fmla="*/ 2147483647 h 262"/>
              <a:gd name="T20" fmla="*/ 2147483647 w 296"/>
              <a:gd name="T21" fmla="*/ 2147483647 h 262"/>
              <a:gd name="T22" fmla="*/ 2147483647 w 296"/>
              <a:gd name="T23" fmla="*/ 2147483647 h 262"/>
              <a:gd name="T24" fmla="*/ 2147483647 w 296"/>
              <a:gd name="T25" fmla="*/ 2147483647 h 262"/>
              <a:gd name="T26" fmla="*/ 2147483647 w 296"/>
              <a:gd name="T27" fmla="*/ 2147483647 h 262"/>
              <a:gd name="T28" fmla="*/ 0 w 296"/>
              <a:gd name="T29" fmla="*/ 2147483647 h 262"/>
              <a:gd name="T30" fmla="*/ 2147483647 w 296"/>
              <a:gd name="T31" fmla="*/ 2147483647 h 262"/>
              <a:gd name="T32" fmla="*/ 2147483647 w 296"/>
              <a:gd name="T33" fmla="*/ 2147483647 h 262"/>
              <a:gd name="T34" fmla="*/ 2147483647 w 296"/>
              <a:gd name="T35" fmla="*/ 2147483647 h 262"/>
              <a:gd name="T36" fmla="*/ 2147483647 w 296"/>
              <a:gd name="T37" fmla="*/ 2147483647 h 262"/>
              <a:gd name="T38" fmla="*/ 2147483647 w 296"/>
              <a:gd name="T39" fmla="*/ 2147483647 h 262"/>
              <a:gd name="T40" fmla="*/ 2147483647 w 296"/>
              <a:gd name="T41" fmla="*/ 2147483647 h 262"/>
              <a:gd name="T42" fmla="*/ 2147483647 w 296"/>
              <a:gd name="T43" fmla="*/ 2147483647 h 262"/>
              <a:gd name="T44" fmla="*/ 2147483647 w 296"/>
              <a:gd name="T45" fmla="*/ 2147483647 h 262"/>
              <a:gd name="T46" fmla="*/ 2147483647 w 296"/>
              <a:gd name="T47" fmla="*/ 2147483647 h 262"/>
              <a:gd name="T48" fmla="*/ 2147483647 w 296"/>
              <a:gd name="T49" fmla="*/ 2147483647 h 262"/>
              <a:gd name="T50" fmla="*/ 2147483647 w 296"/>
              <a:gd name="T51" fmla="*/ 2147483647 h 262"/>
              <a:gd name="T52" fmla="*/ 2147483647 w 296"/>
              <a:gd name="T53" fmla="*/ 2147483647 h 262"/>
              <a:gd name="T54" fmla="*/ 2147483647 w 296"/>
              <a:gd name="T55" fmla="*/ 2147483647 h 262"/>
              <a:gd name="T56" fmla="*/ 2147483647 w 296"/>
              <a:gd name="T57" fmla="*/ 2147483647 h 262"/>
              <a:gd name="T58" fmla="*/ 2147483647 w 296"/>
              <a:gd name="T59" fmla="*/ 2147483647 h 262"/>
              <a:gd name="T60" fmla="*/ 2147483647 w 296"/>
              <a:gd name="T61" fmla="*/ 2147483647 h 262"/>
              <a:gd name="T62" fmla="*/ 2147483647 w 296"/>
              <a:gd name="T63" fmla="*/ 2147483647 h 262"/>
              <a:gd name="T64" fmla="*/ 2147483647 w 296"/>
              <a:gd name="T65" fmla="*/ 2147483647 h 262"/>
              <a:gd name="T66" fmla="*/ 2147483647 w 296"/>
              <a:gd name="T67" fmla="*/ 2147483647 h 262"/>
              <a:gd name="T68" fmla="*/ 2147483647 w 296"/>
              <a:gd name="T69" fmla="*/ 2147483647 h 262"/>
              <a:gd name="T70" fmla="*/ 2147483647 w 296"/>
              <a:gd name="T71" fmla="*/ 2147483647 h 262"/>
              <a:gd name="T72" fmla="*/ 2147483647 w 296"/>
              <a:gd name="T73" fmla="*/ 2147483647 h 262"/>
              <a:gd name="T74" fmla="*/ 2147483647 w 296"/>
              <a:gd name="T75" fmla="*/ 2147483647 h 262"/>
              <a:gd name="T76" fmla="*/ 2147483647 w 296"/>
              <a:gd name="T77" fmla="*/ 2147483647 h 262"/>
              <a:gd name="T78" fmla="*/ 2147483647 w 296"/>
              <a:gd name="T79" fmla="*/ 2147483647 h 262"/>
              <a:gd name="T80" fmla="*/ 2147483647 w 296"/>
              <a:gd name="T81" fmla="*/ 2147483647 h 262"/>
              <a:gd name="T82" fmla="*/ 2147483647 w 296"/>
              <a:gd name="T83" fmla="*/ 2147483647 h 262"/>
              <a:gd name="T84" fmla="*/ 2147483647 w 296"/>
              <a:gd name="T85" fmla="*/ 2147483647 h 262"/>
              <a:gd name="T86" fmla="*/ 2147483647 w 296"/>
              <a:gd name="T87" fmla="*/ 2147483647 h 262"/>
              <a:gd name="T88" fmla="*/ 2147483647 w 296"/>
              <a:gd name="T89" fmla="*/ 2147483647 h 262"/>
              <a:gd name="T90" fmla="*/ 2147483647 w 296"/>
              <a:gd name="T91" fmla="*/ 2147483647 h 262"/>
              <a:gd name="T92" fmla="*/ 2147483647 w 296"/>
              <a:gd name="T93" fmla="*/ 2147483647 h 262"/>
              <a:gd name="T94" fmla="*/ 2147483647 w 296"/>
              <a:gd name="T95" fmla="*/ 2147483647 h 262"/>
              <a:gd name="T96" fmla="*/ 2147483647 w 296"/>
              <a:gd name="T97" fmla="*/ 2147483647 h 262"/>
              <a:gd name="T98" fmla="*/ 2147483647 w 296"/>
              <a:gd name="T99" fmla="*/ 2147483647 h 262"/>
              <a:gd name="T100" fmla="*/ 2147483647 w 296"/>
              <a:gd name="T101" fmla="*/ 2147483647 h 262"/>
              <a:gd name="T102" fmla="*/ 2147483647 w 296"/>
              <a:gd name="T103" fmla="*/ 2147483647 h 262"/>
              <a:gd name="T104" fmla="*/ 2147483647 w 296"/>
              <a:gd name="T105" fmla="*/ 2147483647 h 262"/>
              <a:gd name="T106" fmla="*/ 2147483647 w 296"/>
              <a:gd name="T107" fmla="*/ 2147483647 h 262"/>
              <a:gd name="T108" fmla="*/ 2147483647 w 296"/>
              <a:gd name="T109" fmla="*/ 2147483647 h 262"/>
              <a:gd name="T110" fmla="*/ 2147483647 w 296"/>
              <a:gd name="T111" fmla="*/ 2147483647 h 262"/>
              <a:gd name="T112" fmla="*/ 2147483647 w 296"/>
              <a:gd name="T113" fmla="*/ 2147483647 h 262"/>
              <a:gd name="T114" fmla="*/ 2147483647 w 296"/>
              <a:gd name="T115" fmla="*/ 2147483647 h 26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96" h="262">
                <a:moveTo>
                  <a:pt x="215" y="121"/>
                </a:moveTo>
                <a:lnTo>
                  <a:pt x="204" y="93"/>
                </a:lnTo>
                <a:lnTo>
                  <a:pt x="195" y="70"/>
                </a:lnTo>
                <a:lnTo>
                  <a:pt x="180" y="49"/>
                </a:lnTo>
                <a:lnTo>
                  <a:pt x="162" y="27"/>
                </a:lnTo>
                <a:lnTo>
                  <a:pt x="144" y="13"/>
                </a:lnTo>
                <a:lnTo>
                  <a:pt x="126" y="6"/>
                </a:lnTo>
                <a:lnTo>
                  <a:pt x="105" y="0"/>
                </a:lnTo>
                <a:lnTo>
                  <a:pt x="80" y="3"/>
                </a:lnTo>
                <a:lnTo>
                  <a:pt x="57" y="10"/>
                </a:lnTo>
                <a:lnTo>
                  <a:pt x="38" y="25"/>
                </a:lnTo>
                <a:lnTo>
                  <a:pt x="21" y="48"/>
                </a:lnTo>
                <a:lnTo>
                  <a:pt x="9" y="75"/>
                </a:lnTo>
                <a:lnTo>
                  <a:pt x="2" y="111"/>
                </a:lnTo>
                <a:lnTo>
                  <a:pt x="0" y="147"/>
                </a:lnTo>
                <a:lnTo>
                  <a:pt x="6" y="181"/>
                </a:lnTo>
                <a:lnTo>
                  <a:pt x="15" y="210"/>
                </a:lnTo>
                <a:lnTo>
                  <a:pt x="29" y="229"/>
                </a:lnTo>
                <a:lnTo>
                  <a:pt x="51" y="246"/>
                </a:lnTo>
                <a:lnTo>
                  <a:pt x="72" y="256"/>
                </a:lnTo>
                <a:lnTo>
                  <a:pt x="99" y="262"/>
                </a:lnTo>
                <a:lnTo>
                  <a:pt x="125" y="262"/>
                </a:lnTo>
                <a:lnTo>
                  <a:pt x="149" y="256"/>
                </a:lnTo>
                <a:lnTo>
                  <a:pt x="170" y="244"/>
                </a:lnTo>
                <a:lnTo>
                  <a:pt x="185" y="231"/>
                </a:lnTo>
                <a:lnTo>
                  <a:pt x="200" y="210"/>
                </a:lnTo>
                <a:lnTo>
                  <a:pt x="210" y="187"/>
                </a:lnTo>
                <a:lnTo>
                  <a:pt x="215" y="168"/>
                </a:lnTo>
                <a:lnTo>
                  <a:pt x="215" y="160"/>
                </a:lnTo>
                <a:lnTo>
                  <a:pt x="234" y="159"/>
                </a:lnTo>
                <a:lnTo>
                  <a:pt x="239" y="159"/>
                </a:lnTo>
                <a:lnTo>
                  <a:pt x="243" y="160"/>
                </a:lnTo>
                <a:lnTo>
                  <a:pt x="248" y="160"/>
                </a:lnTo>
                <a:lnTo>
                  <a:pt x="252" y="163"/>
                </a:lnTo>
                <a:lnTo>
                  <a:pt x="257" y="163"/>
                </a:lnTo>
                <a:lnTo>
                  <a:pt x="261" y="166"/>
                </a:lnTo>
                <a:lnTo>
                  <a:pt x="266" y="168"/>
                </a:lnTo>
                <a:lnTo>
                  <a:pt x="272" y="169"/>
                </a:lnTo>
                <a:lnTo>
                  <a:pt x="276" y="171"/>
                </a:lnTo>
                <a:lnTo>
                  <a:pt x="281" y="171"/>
                </a:lnTo>
                <a:lnTo>
                  <a:pt x="287" y="169"/>
                </a:lnTo>
                <a:lnTo>
                  <a:pt x="291" y="168"/>
                </a:lnTo>
                <a:lnTo>
                  <a:pt x="294" y="163"/>
                </a:lnTo>
                <a:lnTo>
                  <a:pt x="296" y="159"/>
                </a:lnTo>
                <a:lnTo>
                  <a:pt x="296" y="154"/>
                </a:lnTo>
                <a:lnTo>
                  <a:pt x="296" y="150"/>
                </a:lnTo>
                <a:lnTo>
                  <a:pt x="293" y="145"/>
                </a:lnTo>
                <a:lnTo>
                  <a:pt x="291" y="141"/>
                </a:lnTo>
                <a:lnTo>
                  <a:pt x="287" y="141"/>
                </a:lnTo>
                <a:lnTo>
                  <a:pt x="284" y="136"/>
                </a:lnTo>
                <a:lnTo>
                  <a:pt x="279" y="136"/>
                </a:lnTo>
                <a:lnTo>
                  <a:pt x="275" y="135"/>
                </a:lnTo>
                <a:lnTo>
                  <a:pt x="269" y="133"/>
                </a:lnTo>
                <a:lnTo>
                  <a:pt x="264" y="132"/>
                </a:lnTo>
                <a:lnTo>
                  <a:pt x="260" y="132"/>
                </a:lnTo>
                <a:lnTo>
                  <a:pt x="255" y="130"/>
                </a:lnTo>
                <a:lnTo>
                  <a:pt x="224" y="126"/>
                </a:lnTo>
                <a:lnTo>
                  <a:pt x="215" y="1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20531" name="Freeform 51"/>
          <p:cNvSpPr>
            <a:spLocks/>
          </p:cNvSpPr>
          <p:nvPr/>
        </p:nvSpPr>
        <p:spPr bwMode="auto">
          <a:xfrm>
            <a:off x="6473430" y="1419226"/>
            <a:ext cx="173831" cy="130969"/>
          </a:xfrm>
          <a:custGeom>
            <a:avLst/>
            <a:gdLst>
              <a:gd name="T0" fmla="*/ 2147483647 w 296"/>
              <a:gd name="T1" fmla="*/ 2147483647 h 262"/>
              <a:gd name="T2" fmla="*/ 2147483647 w 296"/>
              <a:gd name="T3" fmla="*/ 2147483647 h 262"/>
              <a:gd name="T4" fmla="*/ 2147483647 w 296"/>
              <a:gd name="T5" fmla="*/ 2147483647 h 262"/>
              <a:gd name="T6" fmla="*/ 2147483647 w 296"/>
              <a:gd name="T7" fmla="*/ 2147483647 h 262"/>
              <a:gd name="T8" fmla="*/ 2147483647 w 296"/>
              <a:gd name="T9" fmla="*/ 2147483647 h 262"/>
              <a:gd name="T10" fmla="*/ 2147483647 w 296"/>
              <a:gd name="T11" fmla="*/ 2147483647 h 262"/>
              <a:gd name="T12" fmla="*/ 2147483647 w 296"/>
              <a:gd name="T13" fmla="*/ 2147483647 h 262"/>
              <a:gd name="T14" fmla="*/ 2147483647 w 296"/>
              <a:gd name="T15" fmla="*/ 0 h 262"/>
              <a:gd name="T16" fmla="*/ 2147483647 w 296"/>
              <a:gd name="T17" fmla="*/ 2147483647 h 262"/>
              <a:gd name="T18" fmla="*/ 2147483647 w 296"/>
              <a:gd name="T19" fmla="*/ 2147483647 h 262"/>
              <a:gd name="T20" fmla="*/ 2147483647 w 296"/>
              <a:gd name="T21" fmla="*/ 2147483647 h 262"/>
              <a:gd name="T22" fmla="*/ 2147483647 w 296"/>
              <a:gd name="T23" fmla="*/ 2147483647 h 262"/>
              <a:gd name="T24" fmla="*/ 2147483647 w 296"/>
              <a:gd name="T25" fmla="*/ 2147483647 h 262"/>
              <a:gd name="T26" fmla="*/ 2147483647 w 296"/>
              <a:gd name="T27" fmla="*/ 2147483647 h 262"/>
              <a:gd name="T28" fmla="*/ 0 w 296"/>
              <a:gd name="T29" fmla="*/ 2147483647 h 262"/>
              <a:gd name="T30" fmla="*/ 2147483647 w 296"/>
              <a:gd name="T31" fmla="*/ 2147483647 h 262"/>
              <a:gd name="T32" fmla="*/ 2147483647 w 296"/>
              <a:gd name="T33" fmla="*/ 2147483647 h 262"/>
              <a:gd name="T34" fmla="*/ 2147483647 w 296"/>
              <a:gd name="T35" fmla="*/ 2147483647 h 262"/>
              <a:gd name="T36" fmla="*/ 2147483647 w 296"/>
              <a:gd name="T37" fmla="*/ 2147483647 h 262"/>
              <a:gd name="T38" fmla="*/ 2147483647 w 296"/>
              <a:gd name="T39" fmla="*/ 2147483647 h 262"/>
              <a:gd name="T40" fmla="*/ 2147483647 w 296"/>
              <a:gd name="T41" fmla="*/ 2147483647 h 262"/>
              <a:gd name="T42" fmla="*/ 2147483647 w 296"/>
              <a:gd name="T43" fmla="*/ 2147483647 h 262"/>
              <a:gd name="T44" fmla="*/ 2147483647 w 296"/>
              <a:gd name="T45" fmla="*/ 2147483647 h 262"/>
              <a:gd name="T46" fmla="*/ 2147483647 w 296"/>
              <a:gd name="T47" fmla="*/ 2147483647 h 262"/>
              <a:gd name="T48" fmla="*/ 2147483647 w 296"/>
              <a:gd name="T49" fmla="*/ 2147483647 h 262"/>
              <a:gd name="T50" fmla="*/ 2147483647 w 296"/>
              <a:gd name="T51" fmla="*/ 2147483647 h 262"/>
              <a:gd name="T52" fmla="*/ 2147483647 w 296"/>
              <a:gd name="T53" fmla="*/ 2147483647 h 262"/>
              <a:gd name="T54" fmla="*/ 2147483647 w 296"/>
              <a:gd name="T55" fmla="*/ 2147483647 h 262"/>
              <a:gd name="T56" fmla="*/ 2147483647 w 296"/>
              <a:gd name="T57" fmla="*/ 2147483647 h 262"/>
              <a:gd name="T58" fmla="*/ 2147483647 w 296"/>
              <a:gd name="T59" fmla="*/ 2147483647 h 262"/>
              <a:gd name="T60" fmla="*/ 2147483647 w 296"/>
              <a:gd name="T61" fmla="*/ 2147483647 h 262"/>
              <a:gd name="T62" fmla="*/ 2147483647 w 296"/>
              <a:gd name="T63" fmla="*/ 2147483647 h 262"/>
              <a:gd name="T64" fmla="*/ 2147483647 w 296"/>
              <a:gd name="T65" fmla="*/ 2147483647 h 262"/>
              <a:gd name="T66" fmla="*/ 2147483647 w 296"/>
              <a:gd name="T67" fmla="*/ 2147483647 h 262"/>
              <a:gd name="T68" fmla="*/ 2147483647 w 296"/>
              <a:gd name="T69" fmla="*/ 2147483647 h 262"/>
              <a:gd name="T70" fmla="*/ 2147483647 w 296"/>
              <a:gd name="T71" fmla="*/ 2147483647 h 262"/>
              <a:gd name="T72" fmla="*/ 2147483647 w 296"/>
              <a:gd name="T73" fmla="*/ 2147483647 h 262"/>
              <a:gd name="T74" fmla="*/ 2147483647 w 296"/>
              <a:gd name="T75" fmla="*/ 2147483647 h 262"/>
              <a:gd name="T76" fmla="*/ 2147483647 w 296"/>
              <a:gd name="T77" fmla="*/ 2147483647 h 262"/>
              <a:gd name="T78" fmla="*/ 2147483647 w 296"/>
              <a:gd name="T79" fmla="*/ 2147483647 h 262"/>
              <a:gd name="T80" fmla="*/ 2147483647 w 296"/>
              <a:gd name="T81" fmla="*/ 2147483647 h 262"/>
              <a:gd name="T82" fmla="*/ 2147483647 w 296"/>
              <a:gd name="T83" fmla="*/ 2147483647 h 262"/>
              <a:gd name="T84" fmla="*/ 2147483647 w 296"/>
              <a:gd name="T85" fmla="*/ 2147483647 h 262"/>
              <a:gd name="T86" fmla="*/ 2147483647 w 296"/>
              <a:gd name="T87" fmla="*/ 2147483647 h 262"/>
              <a:gd name="T88" fmla="*/ 2147483647 w 296"/>
              <a:gd name="T89" fmla="*/ 2147483647 h 262"/>
              <a:gd name="T90" fmla="*/ 2147483647 w 296"/>
              <a:gd name="T91" fmla="*/ 2147483647 h 262"/>
              <a:gd name="T92" fmla="*/ 2147483647 w 296"/>
              <a:gd name="T93" fmla="*/ 2147483647 h 262"/>
              <a:gd name="T94" fmla="*/ 2147483647 w 296"/>
              <a:gd name="T95" fmla="*/ 2147483647 h 262"/>
              <a:gd name="T96" fmla="*/ 2147483647 w 296"/>
              <a:gd name="T97" fmla="*/ 2147483647 h 262"/>
              <a:gd name="T98" fmla="*/ 2147483647 w 296"/>
              <a:gd name="T99" fmla="*/ 2147483647 h 262"/>
              <a:gd name="T100" fmla="*/ 2147483647 w 296"/>
              <a:gd name="T101" fmla="*/ 2147483647 h 262"/>
              <a:gd name="T102" fmla="*/ 2147483647 w 296"/>
              <a:gd name="T103" fmla="*/ 2147483647 h 262"/>
              <a:gd name="T104" fmla="*/ 2147483647 w 296"/>
              <a:gd name="T105" fmla="*/ 2147483647 h 262"/>
              <a:gd name="T106" fmla="*/ 2147483647 w 296"/>
              <a:gd name="T107" fmla="*/ 2147483647 h 262"/>
              <a:gd name="T108" fmla="*/ 2147483647 w 296"/>
              <a:gd name="T109" fmla="*/ 2147483647 h 262"/>
              <a:gd name="T110" fmla="*/ 2147483647 w 296"/>
              <a:gd name="T111" fmla="*/ 2147483647 h 262"/>
              <a:gd name="T112" fmla="*/ 2147483647 w 296"/>
              <a:gd name="T113" fmla="*/ 2147483647 h 262"/>
              <a:gd name="T114" fmla="*/ 2147483647 w 296"/>
              <a:gd name="T115" fmla="*/ 2147483647 h 26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96" h="262">
                <a:moveTo>
                  <a:pt x="215" y="121"/>
                </a:moveTo>
                <a:lnTo>
                  <a:pt x="204" y="93"/>
                </a:lnTo>
                <a:lnTo>
                  <a:pt x="195" y="70"/>
                </a:lnTo>
                <a:lnTo>
                  <a:pt x="180" y="49"/>
                </a:lnTo>
                <a:lnTo>
                  <a:pt x="162" y="27"/>
                </a:lnTo>
                <a:lnTo>
                  <a:pt x="144" y="13"/>
                </a:lnTo>
                <a:lnTo>
                  <a:pt x="126" y="6"/>
                </a:lnTo>
                <a:lnTo>
                  <a:pt x="105" y="0"/>
                </a:lnTo>
                <a:lnTo>
                  <a:pt x="80" y="3"/>
                </a:lnTo>
                <a:lnTo>
                  <a:pt x="57" y="10"/>
                </a:lnTo>
                <a:lnTo>
                  <a:pt x="38" y="25"/>
                </a:lnTo>
                <a:lnTo>
                  <a:pt x="21" y="48"/>
                </a:lnTo>
                <a:lnTo>
                  <a:pt x="9" y="75"/>
                </a:lnTo>
                <a:lnTo>
                  <a:pt x="2" y="111"/>
                </a:lnTo>
                <a:lnTo>
                  <a:pt x="0" y="147"/>
                </a:lnTo>
                <a:lnTo>
                  <a:pt x="6" y="181"/>
                </a:lnTo>
                <a:lnTo>
                  <a:pt x="15" y="210"/>
                </a:lnTo>
                <a:lnTo>
                  <a:pt x="29" y="229"/>
                </a:lnTo>
                <a:lnTo>
                  <a:pt x="51" y="246"/>
                </a:lnTo>
                <a:lnTo>
                  <a:pt x="72" y="256"/>
                </a:lnTo>
                <a:lnTo>
                  <a:pt x="99" y="262"/>
                </a:lnTo>
                <a:lnTo>
                  <a:pt x="125" y="262"/>
                </a:lnTo>
                <a:lnTo>
                  <a:pt x="149" y="256"/>
                </a:lnTo>
                <a:lnTo>
                  <a:pt x="170" y="244"/>
                </a:lnTo>
                <a:lnTo>
                  <a:pt x="185" y="231"/>
                </a:lnTo>
                <a:lnTo>
                  <a:pt x="200" y="210"/>
                </a:lnTo>
                <a:lnTo>
                  <a:pt x="210" y="187"/>
                </a:lnTo>
                <a:lnTo>
                  <a:pt x="215" y="168"/>
                </a:lnTo>
                <a:lnTo>
                  <a:pt x="215" y="160"/>
                </a:lnTo>
                <a:lnTo>
                  <a:pt x="234" y="159"/>
                </a:lnTo>
                <a:lnTo>
                  <a:pt x="239" y="159"/>
                </a:lnTo>
                <a:lnTo>
                  <a:pt x="243" y="160"/>
                </a:lnTo>
                <a:lnTo>
                  <a:pt x="248" y="160"/>
                </a:lnTo>
                <a:lnTo>
                  <a:pt x="252" y="163"/>
                </a:lnTo>
                <a:lnTo>
                  <a:pt x="257" y="163"/>
                </a:lnTo>
                <a:lnTo>
                  <a:pt x="261" y="166"/>
                </a:lnTo>
                <a:lnTo>
                  <a:pt x="266" y="168"/>
                </a:lnTo>
                <a:lnTo>
                  <a:pt x="272" y="169"/>
                </a:lnTo>
                <a:lnTo>
                  <a:pt x="276" y="171"/>
                </a:lnTo>
                <a:lnTo>
                  <a:pt x="281" y="171"/>
                </a:lnTo>
                <a:lnTo>
                  <a:pt x="287" y="169"/>
                </a:lnTo>
                <a:lnTo>
                  <a:pt x="291" y="168"/>
                </a:lnTo>
                <a:lnTo>
                  <a:pt x="294" y="163"/>
                </a:lnTo>
                <a:lnTo>
                  <a:pt x="296" y="159"/>
                </a:lnTo>
                <a:lnTo>
                  <a:pt x="296" y="154"/>
                </a:lnTo>
                <a:lnTo>
                  <a:pt x="296" y="150"/>
                </a:lnTo>
                <a:lnTo>
                  <a:pt x="293" y="145"/>
                </a:lnTo>
                <a:lnTo>
                  <a:pt x="291" y="141"/>
                </a:lnTo>
                <a:lnTo>
                  <a:pt x="287" y="141"/>
                </a:lnTo>
                <a:lnTo>
                  <a:pt x="284" y="136"/>
                </a:lnTo>
                <a:lnTo>
                  <a:pt x="279" y="136"/>
                </a:lnTo>
                <a:lnTo>
                  <a:pt x="275" y="135"/>
                </a:lnTo>
                <a:lnTo>
                  <a:pt x="269" y="133"/>
                </a:lnTo>
                <a:lnTo>
                  <a:pt x="264" y="132"/>
                </a:lnTo>
                <a:lnTo>
                  <a:pt x="260" y="132"/>
                </a:lnTo>
                <a:lnTo>
                  <a:pt x="255" y="130"/>
                </a:lnTo>
                <a:lnTo>
                  <a:pt x="224" y="126"/>
                </a:lnTo>
                <a:lnTo>
                  <a:pt x="215" y="1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nvGrpSpPr>
          <p:cNvPr id="20532" name="Group 52"/>
          <p:cNvGrpSpPr>
            <a:grpSpLocks/>
          </p:cNvGrpSpPr>
          <p:nvPr/>
        </p:nvGrpSpPr>
        <p:grpSpPr bwMode="auto">
          <a:xfrm>
            <a:off x="5868591" y="1707357"/>
            <a:ext cx="1065609" cy="294085"/>
            <a:chOff x="721" y="1928"/>
            <a:chExt cx="2858" cy="1070"/>
          </a:xfrm>
        </p:grpSpPr>
        <p:sp>
          <p:nvSpPr>
            <p:cNvPr id="7183" name="Freeform 53"/>
            <p:cNvSpPr>
              <a:spLocks/>
            </p:cNvSpPr>
            <p:nvPr/>
          </p:nvSpPr>
          <p:spPr bwMode="auto">
            <a:xfrm>
              <a:off x="733" y="1946"/>
              <a:ext cx="2830" cy="1034"/>
            </a:xfrm>
            <a:custGeom>
              <a:avLst/>
              <a:gdLst>
                <a:gd name="T0" fmla="*/ 0 w 2830"/>
                <a:gd name="T1" fmla="*/ 504 h 1034"/>
                <a:gd name="T2" fmla="*/ 4 w 2830"/>
                <a:gd name="T3" fmla="*/ 366 h 1034"/>
                <a:gd name="T4" fmla="*/ 4 w 2830"/>
                <a:gd name="T5" fmla="*/ 360 h 1034"/>
                <a:gd name="T6" fmla="*/ 18 w 2830"/>
                <a:gd name="T7" fmla="*/ 260 h 1034"/>
                <a:gd name="T8" fmla="*/ 48 w 2830"/>
                <a:gd name="T9" fmla="*/ 190 h 1034"/>
                <a:gd name="T10" fmla="*/ 84 w 2830"/>
                <a:gd name="T11" fmla="*/ 166 h 1034"/>
                <a:gd name="T12" fmla="*/ 164 w 2830"/>
                <a:gd name="T13" fmla="*/ 156 h 1034"/>
                <a:gd name="T14" fmla="*/ 402 w 2830"/>
                <a:gd name="T15" fmla="*/ 142 h 1034"/>
                <a:gd name="T16" fmla="*/ 782 w 2830"/>
                <a:gd name="T17" fmla="*/ 126 h 1034"/>
                <a:gd name="T18" fmla="*/ 1052 w 2830"/>
                <a:gd name="T19" fmla="*/ 118 h 1034"/>
                <a:gd name="T20" fmla="*/ 1414 w 2830"/>
                <a:gd name="T21" fmla="*/ 84 h 1034"/>
                <a:gd name="T22" fmla="*/ 1764 w 2830"/>
                <a:gd name="T23" fmla="*/ 52 h 1034"/>
                <a:gd name="T24" fmla="*/ 2138 w 2830"/>
                <a:gd name="T25" fmla="*/ 10 h 1034"/>
                <a:gd name="T26" fmla="*/ 2336 w 2830"/>
                <a:gd name="T27" fmla="*/ 0 h 1034"/>
                <a:gd name="T28" fmla="*/ 2376 w 2830"/>
                <a:gd name="T29" fmla="*/ 8 h 1034"/>
                <a:gd name="T30" fmla="*/ 2536 w 2830"/>
                <a:gd name="T31" fmla="*/ 60 h 1034"/>
                <a:gd name="T32" fmla="*/ 2730 w 2830"/>
                <a:gd name="T33" fmla="*/ 132 h 1034"/>
                <a:gd name="T34" fmla="*/ 2816 w 2830"/>
                <a:gd name="T35" fmla="*/ 184 h 1034"/>
                <a:gd name="T36" fmla="*/ 2830 w 2830"/>
                <a:gd name="T37" fmla="*/ 208 h 1034"/>
                <a:gd name="T38" fmla="*/ 2828 w 2830"/>
                <a:gd name="T39" fmla="*/ 262 h 1034"/>
                <a:gd name="T40" fmla="*/ 2808 w 2830"/>
                <a:gd name="T41" fmla="*/ 350 h 1034"/>
                <a:gd name="T42" fmla="*/ 2802 w 2830"/>
                <a:gd name="T43" fmla="*/ 424 h 1034"/>
                <a:gd name="T44" fmla="*/ 2804 w 2830"/>
                <a:gd name="T45" fmla="*/ 564 h 1034"/>
                <a:gd name="T46" fmla="*/ 2804 w 2830"/>
                <a:gd name="T47" fmla="*/ 570 h 1034"/>
                <a:gd name="T48" fmla="*/ 2818 w 2830"/>
                <a:gd name="T49" fmla="*/ 722 h 1034"/>
                <a:gd name="T50" fmla="*/ 2808 w 2830"/>
                <a:gd name="T51" fmla="*/ 744 h 1034"/>
                <a:gd name="T52" fmla="*/ 2792 w 2830"/>
                <a:gd name="T53" fmla="*/ 758 h 1034"/>
                <a:gd name="T54" fmla="*/ 2704 w 2830"/>
                <a:gd name="T55" fmla="*/ 766 h 1034"/>
                <a:gd name="T56" fmla="*/ 2416 w 2830"/>
                <a:gd name="T57" fmla="*/ 818 h 1034"/>
                <a:gd name="T58" fmla="*/ 2200 w 2830"/>
                <a:gd name="T59" fmla="*/ 870 h 1034"/>
                <a:gd name="T60" fmla="*/ 2194 w 2830"/>
                <a:gd name="T61" fmla="*/ 872 h 1034"/>
                <a:gd name="T62" fmla="*/ 1976 w 2830"/>
                <a:gd name="T63" fmla="*/ 922 h 1034"/>
                <a:gd name="T64" fmla="*/ 1764 w 2830"/>
                <a:gd name="T65" fmla="*/ 942 h 1034"/>
                <a:gd name="T66" fmla="*/ 1298 w 2830"/>
                <a:gd name="T67" fmla="*/ 970 h 1034"/>
                <a:gd name="T68" fmla="*/ 906 w 2830"/>
                <a:gd name="T69" fmla="*/ 994 h 1034"/>
                <a:gd name="T70" fmla="*/ 898 w 2830"/>
                <a:gd name="T71" fmla="*/ 1000 h 1034"/>
                <a:gd name="T72" fmla="*/ 740 w 2830"/>
                <a:gd name="T73" fmla="*/ 1002 h 1034"/>
                <a:gd name="T74" fmla="*/ 362 w 2830"/>
                <a:gd name="T75" fmla="*/ 1034 h 1034"/>
                <a:gd name="T76" fmla="*/ 328 w 2830"/>
                <a:gd name="T77" fmla="*/ 1026 h 1034"/>
                <a:gd name="T78" fmla="*/ 274 w 2830"/>
                <a:gd name="T79" fmla="*/ 986 h 1034"/>
                <a:gd name="T80" fmla="*/ 238 w 2830"/>
                <a:gd name="T81" fmla="*/ 948 h 1034"/>
                <a:gd name="T82" fmla="*/ 224 w 2830"/>
                <a:gd name="T83" fmla="*/ 900 h 1034"/>
                <a:gd name="T84" fmla="*/ 214 w 2830"/>
                <a:gd name="T85" fmla="*/ 844 h 1034"/>
                <a:gd name="T86" fmla="*/ 184 w 2830"/>
                <a:gd name="T87" fmla="*/ 804 h 1034"/>
                <a:gd name="T88" fmla="*/ 76 w 2830"/>
                <a:gd name="T89" fmla="*/ 628 h 1034"/>
                <a:gd name="T90" fmla="*/ 16 w 2830"/>
                <a:gd name="T91" fmla="*/ 544 h 1034"/>
                <a:gd name="T92" fmla="*/ 0 w 2830"/>
                <a:gd name="T93" fmla="*/ 504 h 103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0" h="1034">
                  <a:moveTo>
                    <a:pt x="0" y="504"/>
                  </a:moveTo>
                  <a:lnTo>
                    <a:pt x="4" y="366"/>
                  </a:lnTo>
                  <a:lnTo>
                    <a:pt x="4" y="360"/>
                  </a:lnTo>
                  <a:lnTo>
                    <a:pt x="18" y="260"/>
                  </a:lnTo>
                  <a:lnTo>
                    <a:pt x="48" y="190"/>
                  </a:lnTo>
                  <a:lnTo>
                    <a:pt x="84" y="166"/>
                  </a:lnTo>
                  <a:lnTo>
                    <a:pt x="164" y="156"/>
                  </a:lnTo>
                  <a:lnTo>
                    <a:pt x="402" y="142"/>
                  </a:lnTo>
                  <a:lnTo>
                    <a:pt x="782" y="126"/>
                  </a:lnTo>
                  <a:lnTo>
                    <a:pt x="1052" y="118"/>
                  </a:lnTo>
                  <a:lnTo>
                    <a:pt x="1414" y="84"/>
                  </a:lnTo>
                  <a:lnTo>
                    <a:pt x="1764" y="52"/>
                  </a:lnTo>
                  <a:lnTo>
                    <a:pt x="2138" y="10"/>
                  </a:lnTo>
                  <a:lnTo>
                    <a:pt x="2336" y="0"/>
                  </a:lnTo>
                  <a:lnTo>
                    <a:pt x="2376" y="8"/>
                  </a:lnTo>
                  <a:lnTo>
                    <a:pt x="2536" y="60"/>
                  </a:lnTo>
                  <a:lnTo>
                    <a:pt x="2730" y="132"/>
                  </a:lnTo>
                  <a:lnTo>
                    <a:pt x="2816" y="184"/>
                  </a:lnTo>
                  <a:lnTo>
                    <a:pt x="2830" y="208"/>
                  </a:lnTo>
                  <a:lnTo>
                    <a:pt x="2828" y="262"/>
                  </a:lnTo>
                  <a:lnTo>
                    <a:pt x="2808" y="350"/>
                  </a:lnTo>
                  <a:lnTo>
                    <a:pt x="2802" y="424"/>
                  </a:lnTo>
                  <a:lnTo>
                    <a:pt x="2804" y="564"/>
                  </a:lnTo>
                  <a:lnTo>
                    <a:pt x="2804" y="570"/>
                  </a:lnTo>
                  <a:lnTo>
                    <a:pt x="2818" y="722"/>
                  </a:lnTo>
                  <a:lnTo>
                    <a:pt x="2808" y="744"/>
                  </a:lnTo>
                  <a:lnTo>
                    <a:pt x="2792" y="758"/>
                  </a:lnTo>
                  <a:lnTo>
                    <a:pt x="2704" y="766"/>
                  </a:lnTo>
                  <a:lnTo>
                    <a:pt x="2416" y="818"/>
                  </a:lnTo>
                  <a:lnTo>
                    <a:pt x="2200" y="870"/>
                  </a:lnTo>
                  <a:lnTo>
                    <a:pt x="2194" y="872"/>
                  </a:lnTo>
                  <a:lnTo>
                    <a:pt x="1976" y="922"/>
                  </a:lnTo>
                  <a:lnTo>
                    <a:pt x="1764" y="942"/>
                  </a:lnTo>
                  <a:lnTo>
                    <a:pt x="1298" y="970"/>
                  </a:lnTo>
                  <a:lnTo>
                    <a:pt x="906" y="994"/>
                  </a:lnTo>
                  <a:lnTo>
                    <a:pt x="898" y="1000"/>
                  </a:lnTo>
                  <a:lnTo>
                    <a:pt x="740" y="1002"/>
                  </a:lnTo>
                  <a:lnTo>
                    <a:pt x="362" y="1034"/>
                  </a:lnTo>
                  <a:lnTo>
                    <a:pt x="328" y="1026"/>
                  </a:lnTo>
                  <a:lnTo>
                    <a:pt x="274" y="986"/>
                  </a:lnTo>
                  <a:lnTo>
                    <a:pt x="238" y="948"/>
                  </a:lnTo>
                  <a:lnTo>
                    <a:pt x="224" y="900"/>
                  </a:lnTo>
                  <a:lnTo>
                    <a:pt x="214" y="844"/>
                  </a:lnTo>
                  <a:lnTo>
                    <a:pt x="184" y="804"/>
                  </a:lnTo>
                  <a:lnTo>
                    <a:pt x="76" y="628"/>
                  </a:lnTo>
                  <a:lnTo>
                    <a:pt x="16" y="544"/>
                  </a:lnTo>
                  <a:lnTo>
                    <a:pt x="0" y="504"/>
                  </a:lnTo>
                  <a:close/>
                </a:path>
              </a:pathLst>
            </a:custGeom>
            <a:solidFill>
              <a:srgbClr val="00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nvGrpSpPr>
            <p:cNvPr id="7184" name="Group 54"/>
            <p:cNvGrpSpPr>
              <a:grpSpLocks/>
            </p:cNvGrpSpPr>
            <p:nvPr/>
          </p:nvGrpSpPr>
          <p:grpSpPr bwMode="auto">
            <a:xfrm>
              <a:off x="721" y="1928"/>
              <a:ext cx="2858" cy="1070"/>
              <a:chOff x="721" y="1928"/>
              <a:chExt cx="2858" cy="1070"/>
            </a:xfrm>
          </p:grpSpPr>
          <p:sp>
            <p:nvSpPr>
              <p:cNvPr id="7185" name="Freeform 55"/>
              <p:cNvSpPr>
                <a:spLocks/>
              </p:cNvSpPr>
              <p:nvPr/>
            </p:nvSpPr>
            <p:spPr bwMode="auto">
              <a:xfrm>
                <a:off x="721" y="1928"/>
                <a:ext cx="2858" cy="894"/>
              </a:xfrm>
              <a:custGeom>
                <a:avLst/>
                <a:gdLst>
                  <a:gd name="T0" fmla="*/ 870 w 2858"/>
                  <a:gd name="T1" fmla="*/ 130 h 894"/>
                  <a:gd name="T2" fmla="*/ 400 w 2858"/>
                  <a:gd name="T3" fmla="*/ 148 h 894"/>
                  <a:gd name="T4" fmla="*/ 210 w 2858"/>
                  <a:gd name="T5" fmla="*/ 158 h 894"/>
                  <a:gd name="T6" fmla="*/ 66 w 2858"/>
                  <a:gd name="T7" fmla="*/ 176 h 894"/>
                  <a:gd name="T8" fmla="*/ 26 w 2858"/>
                  <a:gd name="T9" fmla="*/ 238 h 894"/>
                  <a:gd name="T10" fmla="*/ 0 w 2858"/>
                  <a:gd name="T11" fmla="*/ 460 h 894"/>
                  <a:gd name="T12" fmla="*/ 8 w 2858"/>
                  <a:gd name="T13" fmla="*/ 546 h 894"/>
                  <a:gd name="T14" fmla="*/ 22 w 2858"/>
                  <a:gd name="T15" fmla="*/ 580 h 894"/>
                  <a:gd name="T16" fmla="*/ 146 w 2858"/>
                  <a:gd name="T17" fmla="*/ 770 h 894"/>
                  <a:gd name="T18" fmla="*/ 202 w 2858"/>
                  <a:gd name="T19" fmla="*/ 874 h 894"/>
                  <a:gd name="T20" fmla="*/ 234 w 2858"/>
                  <a:gd name="T21" fmla="*/ 882 h 894"/>
                  <a:gd name="T22" fmla="*/ 194 w 2858"/>
                  <a:gd name="T23" fmla="*/ 796 h 894"/>
                  <a:gd name="T24" fmla="*/ 98 w 2858"/>
                  <a:gd name="T25" fmla="*/ 636 h 894"/>
                  <a:gd name="T26" fmla="*/ 28 w 2858"/>
                  <a:gd name="T27" fmla="*/ 534 h 894"/>
                  <a:gd name="T28" fmla="*/ 34 w 2858"/>
                  <a:gd name="T29" fmla="*/ 408 h 894"/>
                  <a:gd name="T30" fmla="*/ 46 w 2858"/>
                  <a:gd name="T31" fmla="*/ 294 h 894"/>
                  <a:gd name="T32" fmla="*/ 66 w 2858"/>
                  <a:gd name="T33" fmla="*/ 246 h 894"/>
                  <a:gd name="T34" fmla="*/ 166 w 2858"/>
                  <a:gd name="T35" fmla="*/ 382 h 894"/>
                  <a:gd name="T36" fmla="*/ 250 w 2858"/>
                  <a:gd name="T37" fmla="*/ 514 h 894"/>
                  <a:gd name="T38" fmla="*/ 190 w 2858"/>
                  <a:gd name="T39" fmla="*/ 376 h 894"/>
                  <a:gd name="T40" fmla="*/ 110 w 2858"/>
                  <a:gd name="T41" fmla="*/ 216 h 894"/>
                  <a:gd name="T42" fmla="*/ 148 w 2858"/>
                  <a:gd name="T43" fmla="*/ 190 h 894"/>
                  <a:gd name="T44" fmla="*/ 400 w 2858"/>
                  <a:gd name="T45" fmla="*/ 174 h 894"/>
                  <a:gd name="T46" fmla="*/ 998 w 2858"/>
                  <a:gd name="T47" fmla="*/ 152 h 894"/>
                  <a:gd name="T48" fmla="*/ 1700 w 2858"/>
                  <a:gd name="T49" fmla="*/ 94 h 894"/>
                  <a:gd name="T50" fmla="*/ 2264 w 2858"/>
                  <a:gd name="T51" fmla="*/ 34 h 894"/>
                  <a:gd name="T52" fmla="*/ 2390 w 2858"/>
                  <a:gd name="T53" fmla="*/ 44 h 894"/>
                  <a:gd name="T54" fmla="*/ 2608 w 2858"/>
                  <a:gd name="T55" fmla="*/ 118 h 894"/>
                  <a:gd name="T56" fmla="*/ 2810 w 2858"/>
                  <a:gd name="T57" fmla="*/ 208 h 894"/>
                  <a:gd name="T58" fmla="*/ 2822 w 2858"/>
                  <a:gd name="T59" fmla="*/ 264 h 894"/>
                  <a:gd name="T60" fmla="*/ 2802 w 2858"/>
                  <a:gd name="T61" fmla="*/ 468 h 894"/>
                  <a:gd name="T62" fmla="*/ 2806 w 2858"/>
                  <a:gd name="T63" fmla="*/ 694 h 894"/>
                  <a:gd name="T64" fmla="*/ 2832 w 2858"/>
                  <a:gd name="T65" fmla="*/ 718 h 894"/>
                  <a:gd name="T66" fmla="*/ 2842 w 2858"/>
                  <a:gd name="T67" fmla="*/ 634 h 894"/>
                  <a:gd name="T68" fmla="*/ 2834 w 2858"/>
                  <a:gd name="T69" fmla="*/ 488 h 894"/>
                  <a:gd name="T70" fmla="*/ 2846 w 2858"/>
                  <a:gd name="T71" fmla="*/ 304 h 894"/>
                  <a:gd name="T72" fmla="*/ 2856 w 2858"/>
                  <a:gd name="T73" fmla="*/ 210 h 894"/>
                  <a:gd name="T74" fmla="*/ 2812 w 2858"/>
                  <a:gd name="T75" fmla="*/ 172 h 894"/>
                  <a:gd name="T76" fmla="*/ 2658 w 2858"/>
                  <a:gd name="T77" fmla="*/ 106 h 894"/>
                  <a:gd name="T78" fmla="*/ 2436 w 2858"/>
                  <a:gd name="T79" fmla="*/ 30 h 894"/>
                  <a:gd name="T80" fmla="*/ 2354 w 2858"/>
                  <a:gd name="T81" fmla="*/ 2 h 894"/>
                  <a:gd name="T82" fmla="*/ 2246 w 2858"/>
                  <a:gd name="T83" fmla="*/ 8 h 894"/>
                  <a:gd name="T84" fmla="*/ 2066 w 2858"/>
                  <a:gd name="T85" fmla="*/ 22 h 894"/>
                  <a:gd name="T86" fmla="*/ 1506 w 2858"/>
                  <a:gd name="T87" fmla="*/ 82 h 894"/>
                  <a:gd name="T88" fmla="*/ 1054 w 2858"/>
                  <a:gd name="T89" fmla="*/ 126 h 8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858" h="894">
                    <a:moveTo>
                      <a:pt x="1054" y="126"/>
                    </a:moveTo>
                    <a:lnTo>
                      <a:pt x="870" y="130"/>
                    </a:lnTo>
                    <a:lnTo>
                      <a:pt x="660" y="136"/>
                    </a:lnTo>
                    <a:lnTo>
                      <a:pt x="400" y="148"/>
                    </a:lnTo>
                    <a:lnTo>
                      <a:pt x="216" y="156"/>
                    </a:lnTo>
                    <a:lnTo>
                      <a:pt x="210" y="158"/>
                    </a:lnTo>
                    <a:lnTo>
                      <a:pt x="120" y="166"/>
                    </a:lnTo>
                    <a:lnTo>
                      <a:pt x="66" y="176"/>
                    </a:lnTo>
                    <a:lnTo>
                      <a:pt x="44" y="196"/>
                    </a:lnTo>
                    <a:lnTo>
                      <a:pt x="26" y="238"/>
                    </a:lnTo>
                    <a:lnTo>
                      <a:pt x="6" y="346"/>
                    </a:lnTo>
                    <a:lnTo>
                      <a:pt x="0" y="460"/>
                    </a:lnTo>
                    <a:lnTo>
                      <a:pt x="2" y="518"/>
                    </a:lnTo>
                    <a:lnTo>
                      <a:pt x="8" y="546"/>
                    </a:lnTo>
                    <a:lnTo>
                      <a:pt x="22" y="574"/>
                    </a:lnTo>
                    <a:lnTo>
                      <a:pt x="22" y="580"/>
                    </a:lnTo>
                    <a:lnTo>
                      <a:pt x="78" y="662"/>
                    </a:lnTo>
                    <a:lnTo>
                      <a:pt x="146" y="770"/>
                    </a:lnTo>
                    <a:lnTo>
                      <a:pt x="184" y="824"/>
                    </a:lnTo>
                    <a:lnTo>
                      <a:pt x="202" y="874"/>
                    </a:lnTo>
                    <a:lnTo>
                      <a:pt x="224" y="894"/>
                    </a:lnTo>
                    <a:lnTo>
                      <a:pt x="234" y="882"/>
                    </a:lnTo>
                    <a:lnTo>
                      <a:pt x="230" y="844"/>
                    </a:lnTo>
                    <a:lnTo>
                      <a:pt x="194" y="796"/>
                    </a:lnTo>
                    <a:lnTo>
                      <a:pt x="144" y="700"/>
                    </a:lnTo>
                    <a:lnTo>
                      <a:pt x="98" y="636"/>
                    </a:lnTo>
                    <a:lnTo>
                      <a:pt x="52" y="578"/>
                    </a:lnTo>
                    <a:lnTo>
                      <a:pt x="28" y="534"/>
                    </a:lnTo>
                    <a:lnTo>
                      <a:pt x="34" y="482"/>
                    </a:lnTo>
                    <a:lnTo>
                      <a:pt x="34" y="408"/>
                    </a:lnTo>
                    <a:lnTo>
                      <a:pt x="40" y="352"/>
                    </a:lnTo>
                    <a:lnTo>
                      <a:pt x="46" y="294"/>
                    </a:lnTo>
                    <a:lnTo>
                      <a:pt x="54" y="256"/>
                    </a:lnTo>
                    <a:lnTo>
                      <a:pt x="66" y="246"/>
                    </a:lnTo>
                    <a:lnTo>
                      <a:pt x="86" y="252"/>
                    </a:lnTo>
                    <a:lnTo>
                      <a:pt x="166" y="382"/>
                    </a:lnTo>
                    <a:lnTo>
                      <a:pt x="232" y="502"/>
                    </a:lnTo>
                    <a:lnTo>
                      <a:pt x="250" y="514"/>
                    </a:lnTo>
                    <a:lnTo>
                      <a:pt x="252" y="492"/>
                    </a:lnTo>
                    <a:lnTo>
                      <a:pt x="190" y="376"/>
                    </a:lnTo>
                    <a:lnTo>
                      <a:pt x="146" y="280"/>
                    </a:lnTo>
                    <a:lnTo>
                      <a:pt x="110" y="216"/>
                    </a:lnTo>
                    <a:lnTo>
                      <a:pt x="112" y="200"/>
                    </a:lnTo>
                    <a:lnTo>
                      <a:pt x="148" y="190"/>
                    </a:lnTo>
                    <a:lnTo>
                      <a:pt x="242" y="184"/>
                    </a:lnTo>
                    <a:lnTo>
                      <a:pt x="400" y="174"/>
                    </a:lnTo>
                    <a:lnTo>
                      <a:pt x="554" y="168"/>
                    </a:lnTo>
                    <a:lnTo>
                      <a:pt x="998" y="152"/>
                    </a:lnTo>
                    <a:lnTo>
                      <a:pt x="1484" y="114"/>
                    </a:lnTo>
                    <a:lnTo>
                      <a:pt x="1700" y="94"/>
                    </a:lnTo>
                    <a:lnTo>
                      <a:pt x="1956" y="62"/>
                    </a:lnTo>
                    <a:lnTo>
                      <a:pt x="2264" y="34"/>
                    </a:lnTo>
                    <a:lnTo>
                      <a:pt x="2346" y="38"/>
                    </a:lnTo>
                    <a:lnTo>
                      <a:pt x="2390" y="44"/>
                    </a:lnTo>
                    <a:lnTo>
                      <a:pt x="2436" y="66"/>
                    </a:lnTo>
                    <a:lnTo>
                      <a:pt x="2608" y="118"/>
                    </a:lnTo>
                    <a:lnTo>
                      <a:pt x="2760" y="176"/>
                    </a:lnTo>
                    <a:lnTo>
                      <a:pt x="2810" y="208"/>
                    </a:lnTo>
                    <a:lnTo>
                      <a:pt x="2822" y="230"/>
                    </a:lnTo>
                    <a:lnTo>
                      <a:pt x="2822" y="264"/>
                    </a:lnTo>
                    <a:lnTo>
                      <a:pt x="2806" y="364"/>
                    </a:lnTo>
                    <a:lnTo>
                      <a:pt x="2802" y="468"/>
                    </a:lnTo>
                    <a:lnTo>
                      <a:pt x="2804" y="610"/>
                    </a:lnTo>
                    <a:lnTo>
                      <a:pt x="2806" y="694"/>
                    </a:lnTo>
                    <a:lnTo>
                      <a:pt x="2818" y="718"/>
                    </a:lnTo>
                    <a:lnTo>
                      <a:pt x="2832" y="718"/>
                    </a:lnTo>
                    <a:lnTo>
                      <a:pt x="2844" y="698"/>
                    </a:lnTo>
                    <a:lnTo>
                      <a:pt x="2842" y="634"/>
                    </a:lnTo>
                    <a:lnTo>
                      <a:pt x="2834" y="494"/>
                    </a:lnTo>
                    <a:lnTo>
                      <a:pt x="2834" y="488"/>
                    </a:lnTo>
                    <a:lnTo>
                      <a:pt x="2834" y="396"/>
                    </a:lnTo>
                    <a:lnTo>
                      <a:pt x="2846" y="304"/>
                    </a:lnTo>
                    <a:lnTo>
                      <a:pt x="2858" y="236"/>
                    </a:lnTo>
                    <a:lnTo>
                      <a:pt x="2856" y="210"/>
                    </a:lnTo>
                    <a:lnTo>
                      <a:pt x="2832" y="188"/>
                    </a:lnTo>
                    <a:lnTo>
                      <a:pt x="2812" y="172"/>
                    </a:lnTo>
                    <a:lnTo>
                      <a:pt x="2750" y="144"/>
                    </a:lnTo>
                    <a:lnTo>
                      <a:pt x="2658" y="106"/>
                    </a:lnTo>
                    <a:lnTo>
                      <a:pt x="2544" y="66"/>
                    </a:lnTo>
                    <a:lnTo>
                      <a:pt x="2436" y="30"/>
                    </a:lnTo>
                    <a:lnTo>
                      <a:pt x="2382" y="10"/>
                    </a:lnTo>
                    <a:lnTo>
                      <a:pt x="2354" y="2"/>
                    </a:lnTo>
                    <a:lnTo>
                      <a:pt x="2318" y="0"/>
                    </a:lnTo>
                    <a:lnTo>
                      <a:pt x="2246" y="8"/>
                    </a:lnTo>
                    <a:lnTo>
                      <a:pt x="2072" y="20"/>
                    </a:lnTo>
                    <a:lnTo>
                      <a:pt x="2066" y="22"/>
                    </a:lnTo>
                    <a:lnTo>
                      <a:pt x="1782" y="56"/>
                    </a:lnTo>
                    <a:lnTo>
                      <a:pt x="1506" y="82"/>
                    </a:lnTo>
                    <a:lnTo>
                      <a:pt x="1162" y="112"/>
                    </a:lnTo>
                    <a:lnTo>
                      <a:pt x="1054" y="126"/>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7186" name="Freeform 56"/>
              <p:cNvSpPr>
                <a:spLocks/>
              </p:cNvSpPr>
              <p:nvPr/>
            </p:nvSpPr>
            <p:spPr bwMode="auto">
              <a:xfrm>
                <a:off x="943" y="2186"/>
                <a:ext cx="2626" cy="812"/>
              </a:xfrm>
              <a:custGeom>
                <a:avLst/>
                <a:gdLst>
                  <a:gd name="T0" fmla="*/ 2626 w 2626"/>
                  <a:gd name="T1" fmla="*/ 462 h 812"/>
                  <a:gd name="T2" fmla="*/ 2618 w 2626"/>
                  <a:gd name="T3" fmla="*/ 522 h 812"/>
                  <a:gd name="T4" fmla="*/ 2588 w 2626"/>
                  <a:gd name="T5" fmla="*/ 536 h 812"/>
                  <a:gd name="T6" fmla="*/ 2520 w 2626"/>
                  <a:gd name="T7" fmla="*/ 544 h 812"/>
                  <a:gd name="T8" fmla="*/ 2364 w 2626"/>
                  <a:gd name="T9" fmla="*/ 564 h 812"/>
                  <a:gd name="T10" fmla="*/ 2222 w 2626"/>
                  <a:gd name="T11" fmla="*/ 592 h 812"/>
                  <a:gd name="T12" fmla="*/ 1982 w 2626"/>
                  <a:gd name="T13" fmla="*/ 656 h 812"/>
                  <a:gd name="T14" fmla="*/ 1800 w 2626"/>
                  <a:gd name="T15" fmla="*/ 696 h 812"/>
                  <a:gd name="T16" fmla="*/ 1544 w 2626"/>
                  <a:gd name="T17" fmla="*/ 716 h 812"/>
                  <a:gd name="T18" fmla="*/ 1088 w 2626"/>
                  <a:gd name="T19" fmla="*/ 742 h 812"/>
                  <a:gd name="T20" fmla="*/ 904 w 2626"/>
                  <a:gd name="T21" fmla="*/ 758 h 812"/>
                  <a:gd name="T22" fmla="*/ 452 w 2626"/>
                  <a:gd name="T23" fmla="*/ 782 h 812"/>
                  <a:gd name="T24" fmla="*/ 246 w 2626"/>
                  <a:gd name="T25" fmla="*/ 806 h 812"/>
                  <a:gd name="T26" fmla="*/ 148 w 2626"/>
                  <a:gd name="T27" fmla="*/ 812 h 812"/>
                  <a:gd name="T28" fmla="*/ 108 w 2626"/>
                  <a:gd name="T29" fmla="*/ 802 h 812"/>
                  <a:gd name="T30" fmla="*/ 32 w 2626"/>
                  <a:gd name="T31" fmla="*/ 742 h 812"/>
                  <a:gd name="T32" fmla="*/ 8 w 2626"/>
                  <a:gd name="T33" fmla="*/ 678 h 812"/>
                  <a:gd name="T34" fmla="*/ 0 w 2626"/>
                  <a:gd name="T35" fmla="*/ 572 h 812"/>
                  <a:gd name="T36" fmla="*/ 24 w 2626"/>
                  <a:gd name="T37" fmla="*/ 350 h 812"/>
                  <a:gd name="T38" fmla="*/ 8 w 2626"/>
                  <a:gd name="T39" fmla="*/ 226 h 812"/>
                  <a:gd name="T40" fmla="*/ 20 w 2626"/>
                  <a:gd name="T41" fmla="*/ 212 h 812"/>
                  <a:gd name="T42" fmla="*/ 70 w 2626"/>
                  <a:gd name="T43" fmla="*/ 244 h 812"/>
                  <a:gd name="T44" fmla="*/ 188 w 2626"/>
                  <a:gd name="T45" fmla="*/ 248 h 812"/>
                  <a:gd name="T46" fmla="*/ 516 w 2626"/>
                  <a:gd name="T47" fmla="*/ 230 h 812"/>
                  <a:gd name="T48" fmla="*/ 1194 w 2626"/>
                  <a:gd name="T49" fmla="*/ 172 h 812"/>
                  <a:gd name="T50" fmla="*/ 1714 w 2626"/>
                  <a:gd name="T51" fmla="*/ 98 h 812"/>
                  <a:gd name="T52" fmla="*/ 2220 w 2626"/>
                  <a:gd name="T53" fmla="*/ 4 h 812"/>
                  <a:gd name="T54" fmla="*/ 2250 w 2626"/>
                  <a:gd name="T55" fmla="*/ 6 h 812"/>
                  <a:gd name="T56" fmla="*/ 2158 w 2626"/>
                  <a:gd name="T57" fmla="*/ 42 h 812"/>
                  <a:gd name="T58" fmla="*/ 1806 w 2626"/>
                  <a:gd name="T59" fmla="*/ 106 h 812"/>
                  <a:gd name="T60" fmla="*/ 1394 w 2626"/>
                  <a:gd name="T61" fmla="*/ 172 h 812"/>
                  <a:gd name="T62" fmla="*/ 1064 w 2626"/>
                  <a:gd name="T63" fmla="*/ 210 h 812"/>
                  <a:gd name="T64" fmla="*/ 806 w 2626"/>
                  <a:gd name="T65" fmla="*/ 236 h 812"/>
                  <a:gd name="T66" fmla="*/ 334 w 2626"/>
                  <a:gd name="T67" fmla="*/ 264 h 812"/>
                  <a:gd name="T68" fmla="*/ 112 w 2626"/>
                  <a:gd name="T69" fmla="*/ 276 h 812"/>
                  <a:gd name="T70" fmla="*/ 60 w 2626"/>
                  <a:gd name="T71" fmla="*/ 308 h 812"/>
                  <a:gd name="T72" fmla="*/ 38 w 2626"/>
                  <a:gd name="T73" fmla="*/ 482 h 812"/>
                  <a:gd name="T74" fmla="*/ 30 w 2626"/>
                  <a:gd name="T75" fmla="*/ 634 h 812"/>
                  <a:gd name="T76" fmla="*/ 40 w 2626"/>
                  <a:gd name="T77" fmla="*/ 696 h 812"/>
                  <a:gd name="T78" fmla="*/ 84 w 2626"/>
                  <a:gd name="T79" fmla="*/ 748 h 812"/>
                  <a:gd name="T80" fmla="*/ 152 w 2626"/>
                  <a:gd name="T81" fmla="*/ 772 h 812"/>
                  <a:gd name="T82" fmla="*/ 384 w 2626"/>
                  <a:gd name="T83" fmla="*/ 762 h 812"/>
                  <a:gd name="T84" fmla="*/ 628 w 2626"/>
                  <a:gd name="T85" fmla="*/ 742 h 812"/>
                  <a:gd name="T86" fmla="*/ 910 w 2626"/>
                  <a:gd name="T87" fmla="*/ 720 h 812"/>
                  <a:gd name="T88" fmla="*/ 1282 w 2626"/>
                  <a:gd name="T89" fmla="*/ 700 h 812"/>
                  <a:gd name="T90" fmla="*/ 1684 w 2626"/>
                  <a:gd name="T91" fmla="*/ 680 h 812"/>
                  <a:gd name="T92" fmla="*/ 1954 w 2626"/>
                  <a:gd name="T93" fmla="*/ 630 h 812"/>
                  <a:gd name="T94" fmla="*/ 2300 w 2626"/>
                  <a:gd name="T95" fmla="*/ 546 h 812"/>
                  <a:gd name="T96" fmla="*/ 2578 w 2626"/>
                  <a:gd name="T97" fmla="*/ 498 h 812"/>
                  <a:gd name="T98" fmla="*/ 2588 w 2626"/>
                  <a:gd name="T99" fmla="*/ 434 h 812"/>
                  <a:gd name="T100" fmla="*/ 2618 w 2626"/>
                  <a:gd name="T101" fmla="*/ 420 h 8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626" h="812">
                    <a:moveTo>
                      <a:pt x="2618" y="420"/>
                    </a:moveTo>
                    <a:lnTo>
                      <a:pt x="2626" y="462"/>
                    </a:lnTo>
                    <a:lnTo>
                      <a:pt x="2626" y="502"/>
                    </a:lnTo>
                    <a:lnTo>
                      <a:pt x="2618" y="522"/>
                    </a:lnTo>
                    <a:lnTo>
                      <a:pt x="2594" y="534"/>
                    </a:lnTo>
                    <a:lnTo>
                      <a:pt x="2588" y="536"/>
                    </a:lnTo>
                    <a:lnTo>
                      <a:pt x="2582" y="536"/>
                    </a:lnTo>
                    <a:lnTo>
                      <a:pt x="2520" y="544"/>
                    </a:lnTo>
                    <a:lnTo>
                      <a:pt x="2370" y="562"/>
                    </a:lnTo>
                    <a:lnTo>
                      <a:pt x="2364" y="564"/>
                    </a:lnTo>
                    <a:lnTo>
                      <a:pt x="2358" y="564"/>
                    </a:lnTo>
                    <a:lnTo>
                      <a:pt x="2222" y="592"/>
                    </a:lnTo>
                    <a:lnTo>
                      <a:pt x="2098" y="622"/>
                    </a:lnTo>
                    <a:lnTo>
                      <a:pt x="1982" y="656"/>
                    </a:lnTo>
                    <a:lnTo>
                      <a:pt x="1878" y="680"/>
                    </a:lnTo>
                    <a:lnTo>
                      <a:pt x="1800" y="696"/>
                    </a:lnTo>
                    <a:lnTo>
                      <a:pt x="1690" y="706"/>
                    </a:lnTo>
                    <a:lnTo>
                      <a:pt x="1544" y="716"/>
                    </a:lnTo>
                    <a:lnTo>
                      <a:pt x="1364" y="724"/>
                    </a:lnTo>
                    <a:lnTo>
                      <a:pt x="1088" y="742"/>
                    </a:lnTo>
                    <a:lnTo>
                      <a:pt x="916" y="754"/>
                    </a:lnTo>
                    <a:lnTo>
                      <a:pt x="904" y="758"/>
                    </a:lnTo>
                    <a:lnTo>
                      <a:pt x="704" y="770"/>
                    </a:lnTo>
                    <a:lnTo>
                      <a:pt x="452" y="782"/>
                    </a:lnTo>
                    <a:lnTo>
                      <a:pt x="252" y="802"/>
                    </a:lnTo>
                    <a:lnTo>
                      <a:pt x="246" y="806"/>
                    </a:lnTo>
                    <a:lnTo>
                      <a:pt x="154" y="812"/>
                    </a:lnTo>
                    <a:lnTo>
                      <a:pt x="148" y="812"/>
                    </a:lnTo>
                    <a:lnTo>
                      <a:pt x="114" y="800"/>
                    </a:lnTo>
                    <a:lnTo>
                      <a:pt x="108" y="802"/>
                    </a:lnTo>
                    <a:lnTo>
                      <a:pt x="64" y="772"/>
                    </a:lnTo>
                    <a:lnTo>
                      <a:pt x="32" y="742"/>
                    </a:lnTo>
                    <a:lnTo>
                      <a:pt x="16" y="708"/>
                    </a:lnTo>
                    <a:lnTo>
                      <a:pt x="8" y="678"/>
                    </a:lnTo>
                    <a:lnTo>
                      <a:pt x="4" y="620"/>
                    </a:lnTo>
                    <a:lnTo>
                      <a:pt x="0" y="572"/>
                    </a:lnTo>
                    <a:lnTo>
                      <a:pt x="4" y="512"/>
                    </a:lnTo>
                    <a:lnTo>
                      <a:pt x="24" y="350"/>
                    </a:lnTo>
                    <a:lnTo>
                      <a:pt x="34" y="280"/>
                    </a:lnTo>
                    <a:lnTo>
                      <a:pt x="8" y="226"/>
                    </a:lnTo>
                    <a:lnTo>
                      <a:pt x="6" y="202"/>
                    </a:lnTo>
                    <a:lnTo>
                      <a:pt x="20" y="212"/>
                    </a:lnTo>
                    <a:lnTo>
                      <a:pt x="46" y="234"/>
                    </a:lnTo>
                    <a:lnTo>
                      <a:pt x="70" y="244"/>
                    </a:lnTo>
                    <a:lnTo>
                      <a:pt x="100" y="252"/>
                    </a:lnTo>
                    <a:lnTo>
                      <a:pt x="188" y="248"/>
                    </a:lnTo>
                    <a:lnTo>
                      <a:pt x="330" y="242"/>
                    </a:lnTo>
                    <a:lnTo>
                      <a:pt x="516" y="230"/>
                    </a:lnTo>
                    <a:lnTo>
                      <a:pt x="972" y="196"/>
                    </a:lnTo>
                    <a:lnTo>
                      <a:pt x="1194" y="172"/>
                    </a:lnTo>
                    <a:lnTo>
                      <a:pt x="1514" y="128"/>
                    </a:lnTo>
                    <a:lnTo>
                      <a:pt x="1714" y="98"/>
                    </a:lnTo>
                    <a:lnTo>
                      <a:pt x="2040" y="38"/>
                    </a:lnTo>
                    <a:lnTo>
                      <a:pt x="2220" y="4"/>
                    </a:lnTo>
                    <a:lnTo>
                      <a:pt x="2248" y="0"/>
                    </a:lnTo>
                    <a:lnTo>
                      <a:pt x="2250" y="6"/>
                    </a:lnTo>
                    <a:lnTo>
                      <a:pt x="2232" y="24"/>
                    </a:lnTo>
                    <a:lnTo>
                      <a:pt x="2158" y="42"/>
                    </a:lnTo>
                    <a:lnTo>
                      <a:pt x="2010" y="68"/>
                    </a:lnTo>
                    <a:lnTo>
                      <a:pt x="1806" y="106"/>
                    </a:lnTo>
                    <a:lnTo>
                      <a:pt x="1592" y="140"/>
                    </a:lnTo>
                    <a:lnTo>
                      <a:pt x="1394" y="172"/>
                    </a:lnTo>
                    <a:lnTo>
                      <a:pt x="1388" y="172"/>
                    </a:lnTo>
                    <a:lnTo>
                      <a:pt x="1064" y="210"/>
                    </a:lnTo>
                    <a:lnTo>
                      <a:pt x="812" y="234"/>
                    </a:lnTo>
                    <a:lnTo>
                      <a:pt x="806" y="236"/>
                    </a:lnTo>
                    <a:lnTo>
                      <a:pt x="546" y="252"/>
                    </a:lnTo>
                    <a:lnTo>
                      <a:pt x="334" y="264"/>
                    </a:lnTo>
                    <a:lnTo>
                      <a:pt x="326" y="266"/>
                    </a:lnTo>
                    <a:lnTo>
                      <a:pt x="112" y="276"/>
                    </a:lnTo>
                    <a:lnTo>
                      <a:pt x="74" y="286"/>
                    </a:lnTo>
                    <a:lnTo>
                      <a:pt x="60" y="308"/>
                    </a:lnTo>
                    <a:lnTo>
                      <a:pt x="48" y="382"/>
                    </a:lnTo>
                    <a:lnTo>
                      <a:pt x="38" y="482"/>
                    </a:lnTo>
                    <a:lnTo>
                      <a:pt x="24" y="564"/>
                    </a:lnTo>
                    <a:lnTo>
                      <a:pt x="30" y="634"/>
                    </a:lnTo>
                    <a:lnTo>
                      <a:pt x="30" y="640"/>
                    </a:lnTo>
                    <a:lnTo>
                      <a:pt x="40" y="696"/>
                    </a:lnTo>
                    <a:lnTo>
                      <a:pt x="60" y="722"/>
                    </a:lnTo>
                    <a:lnTo>
                      <a:pt x="84" y="748"/>
                    </a:lnTo>
                    <a:lnTo>
                      <a:pt x="116" y="764"/>
                    </a:lnTo>
                    <a:lnTo>
                      <a:pt x="152" y="772"/>
                    </a:lnTo>
                    <a:lnTo>
                      <a:pt x="280" y="776"/>
                    </a:lnTo>
                    <a:lnTo>
                      <a:pt x="384" y="762"/>
                    </a:lnTo>
                    <a:lnTo>
                      <a:pt x="480" y="756"/>
                    </a:lnTo>
                    <a:lnTo>
                      <a:pt x="628" y="742"/>
                    </a:lnTo>
                    <a:lnTo>
                      <a:pt x="788" y="732"/>
                    </a:lnTo>
                    <a:lnTo>
                      <a:pt x="910" y="720"/>
                    </a:lnTo>
                    <a:lnTo>
                      <a:pt x="1108" y="712"/>
                    </a:lnTo>
                    <a:lnTo>
                      <a:pt x="1282" y="700"/>
                    </a:lnTo>
                    <a:lnTo>
                      <a:pt x="1506" y="690"/>
                    </a:lnTo>
                    <a:lnTo>
                      <a:pt x="1684" y="680"/>
                    </a:lnTo>
                    <a:lnTo>
                      <a:pt x="1816" y="662"/>
                    </a:lnTo>
                    <a:lnTo>
                      <a:pt x="1954" y="630"/>
                    </a:lnTo>
                    <a:lnTo>
                      <a:pt x="2196" y="568"/>
                    </a:lnTo>
                    <a:lnTo>
                      <a:pt x="2300" y="546"/>
                    </a:lnTo>
                    <a:lnTo>
                      <a:pt x="2450" y="524"/>
                    </a:lnTo>
                    <a:lnTo>
                      <a:pt x="2578" y="498"/>
                    </a:lnTo>
                    <a:lnTo>
                      <a:pt x="2584" y="480"/>
                    </a:lnTo>
                    <a:lnTo>
                      <a:pt x="2588" y="434"/>
                    </a:lnTo>
                    <a:lnTo>
                      <a:pt x="2602" y="408"/>
                    </a:lnTo>
                    <a:lnTo>
                      <a:pt x="2618" y="42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grpSp>
      </p:gr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05140FC1-8788-4012-BE77-7E96F9C08DB1}" type="slidenum">
              <a:rPr lang="en-US" altLang="en-US" smtClean="0">
                <a:solidFill>
                  <a:srgbClr val="000066"/>
                </a:solidFill>
              </a:rPr>
              <a:pPr/>
              <a:t>6</a:t>
            </a:fld>
            <a:endParaRPr lang="en-US" altLang="en-US">
              <a:solidFill>
                <a:srgbClr val="000066"/>
              </a:solidFill>
            </a:endParaRPr>
          </a:p>
        </p:txBody>
      </p:sp>
      <p:sp>
        <p:nvSpPr>
          <p:cNvPr id="3" name="TextBox 2"/>
          <p:cNvSpPr txBox="1"/>
          <p:nvPr/>
        </p:nvSpPr>
        <p:spPr>
          <a:xfrm>
            <a:off x="826294" y="3142759"/>
            <a:ext cx="2409824" cy="715837"/>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Clr>
                <a:schemeClr val="accent1"/>
              </a:buClr>
              <a:buFont typeface="Wingdings" panose="05000000000000000000" pitchFamily="2" charset="2"/>
              <a:buChar char="Ø"/>
            </a:pPr>
            <a:r>
              <a:rPr lang="en-US" sz="1013" b="1" dirty="0"/>
              <a:t>18 years </a:t>
            </a:r>
            <a:r>
              <a:rPr lang="en-US" sz="1013" dirty="0"/>
              <a:t>is the </a:t>
            </a:r>
            <a:r>
              <a:rPr lang="en-US" sz="1013" b="1" dirty="0"/>
              <a:t>minimum age</a:t>
            </a:r>
            <a:r>
              <a:rPr lang="en-US" sz="1013" dirty="0"/>
              <a:t> that one must be to </a:t>
            </a:r>
            <a:r>
              <a:rPr lang="en-US" sz="1013" b="1" dirty="0"/>
              <a:t>qualify as an accredited Volunteer Examiner.</a:t>
            </a:r>
            <a:r>
              <a:rPr lang="en-US" sz="1013" dirty="0"/>
              <a:t> </a:t>
            </a:r>
            <a:r>
              <a:rPr lang="en-US" sz="750" dirty="0"/>
              <a:t>(G1D10)</a:t>
            </a:r>
          </a:p>
        </p:txBody>
      </p:sp>
    </p:spTree>
    <p:extLst>
      <p:ext uri="{BB962C8B-B14F-4D97-AF65-F5344CB8AC3E}">
        <p14:creationId xmlns:p14="http://schemas.microsoft.com/office/powerpoint/2010/main" val="6934032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wipe(up)">
                                      <p:cBhvr>
                                        <p:cTn id="7" dur="1000"/>
                                        <p:tgtEl>
                                          <p:spTgt spid="20483">
                                            <p:txEl>
                                              <p:pRg st="0" end="0"/>
                                            </p:txEl>
                                          </p:spTgt>
                                        </p:tgtEl>
                                      </p:cBhvr>
                                    </p:animEffect>
                                  </p:childTnLst>
                                </p:cTn>
                              </p:par>
                            </p:childTnLst>
                          </p:cTn>
                        </p:par>
                        <p:par>
                          <p:cTn id="8" fill="hold" nodeType="afterGroup">
                            <p:stCondLst>
                              <p:cond delay="1000"/>
                            </p:stCondLst>
                            <p:childTnLst>
                              <p:par>
                                <p:cTn id="9" presetID="23" presetClass="entr" presetSubtype="16" fill="hold" nodeType="afterEffect">
                                  <p:stCondLst>
                                    <p:cond delay="0"/>
                                  </p:stCondLst>
                                  <p:childTnLst>
                                    <p:set>
                                      <p:cBhvr>
                                        <p:cTn id="10" dur="1" fill="hold">
                                          <p:stCondLst>
                                            <p:cond delay="0"/>
                                          </p:stCondLst>
                                        </p:cTn>
                                        <p:tgtEl>
                                          <p:spTgt spid="20532"/>
                                        </p:tgtEl>
                                        <p:attrNameLst>
                                          <p:attrName>style.visibility</p:attrName>
                                        </p:attrNameLst>
                                      </p:cBhvr>
                                      <p:to>
                                        <p:strVal val="visible"/>
                                      </p:to>
                                    </p:set>
                                    <p:anim calcmode="lin" valueType="num">
                                      <p:cBhvr>
                                        <p:cTn id="11" dur="500" fill="hold"/>
                                        <p:tgtEl>
                                          <p:spTgt spid="20532"/>
                                        </p:tgtEl>
                                        <p:attrNameLst>
                                          <p:attrName>ppt_w</p:attrName>
                                        </p:attrNameLst>
                                      </p:cBhvr>
                                      <p:tavLst>
                                        <p:tav tm="0">
                                          <p:val>
                                            <p:fltVal val="0"/>
                                          </p:val>
                                        </p:tav>
                                        <p:tav tm="100000">
                                          <p:val>
                                            <p:strVal val="#ppt_w"/>
                                          </p:val>
                                        </p:tav>
                                      </p:tavLst>
                                    </p:anim>
                                    <p:anim calcmode="lin" valueType="num">
                                      <p:cBhvr>
                                        <p:cTn id="12" dur="500" fill="hold"/>
                                        <p:tgtEl>
                                          <p:spTgt spid="20532"/>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0518"/>
                                        </p:tgtEl>
                                        <p:attrNameLst>
                                          <p:attrName>style.visibility</p:attrName>
                                        </p:attrNameLst>
                                      </p:cBhvr>
                                      <p:to>
                                        <p:strVal val="visible"/>
                                      </p:to>
                                    </p:set>
                                    <p:anim calcmode="lin" valueType="num">
                                      <p:cBhvr>
                                        <p:cTn id="15" dur="500" fill="hold"/>
                                        <p:tgtEl>
                                          <p:spTgt spid="20518"/>
                                        </p:tgtEl>
                                        <p:attrNameLst>
                                          <p:attrName>ppt_w</p:attrName>
                                        </p:attrNameLst>
                                      </p:cBhvr>
                                      <p:tavLst>
                                        <p:tav tm="0">
                                          <p:val>
                                            <p:fltVal val="0"/>
                                          </p:val>
                                        </p:tav>
                                        <p:tav tm="100000">
                                          <p:val>
                                            <p:strVal val="#ppt_w"/>
                                          </p:val>
                                        </p:tav>
                                      </p:tavLst>
                                    </p:anim>
                                    <p:anim calcmode="lin" valueType="num">
                                      <p:cBhvr>
                                        <p:cTn id="16" dur="500" fill="hold"/>
                                        <p:tgtEl>
                                          <p:spTgt spid="2051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0496"/>
                                        </p:tgtEl>
                                        <p:attrNameLst>
                                          <p:attrName>style.visibility</p:attrName>
                                        </p:attrNameLst>
                                      </p:cBhvr>
                                      <p:to>
                                        <p:strVal val="visible"/>
                                      </p:to>
                                    </p:set>
                                    <p:anim calcmode="lin" valueType="num">
                                      <p:cBhvr>
                                        <p:cTn id="19" dur="500" fill="hold"/>
                                        <p:tgtEl>
                                          <p:spTgt spid="20496"/>
                                        </p:tgtEl>
                                        <p:attrNameLst>
                                          <p:attrName>ppt_w</p:attrName>
                                        </p:attrNameLst>
                                      </p:cBhvr>
                                      <p:tavLst>
                                        <p:tav tm="0">
                                          <p:val>
                                            <p:fltVal val="0"/>
                                          </p:val>
                                        </p:tav>
                                        <p:tav tm="100000">
                                          <p:val>
                                            <p:strVal val="#ppt_w"/>
                                          </p:val>
                                        </p:tav>
                                      </p:tavLst>
                                    </p:anim>
                                    <p:anim calcmode="lin" valueType="num">
                                      <p:cBhvr>
                                        <p:cTn id="20" dur="500" fill="hold"/>
                                        <p:tgtEl>
                                          <p:spTgt spid="20496"/>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0524"/>
                                        </p:tgtEl>
                                        <p:attrNameLst>
                                          <p:attrName>style.visibility</p:attrName>
                                        </p:attrNameLst>
                                      </p:cBhvr>
                                      <p:to>
                                        <p:strVal val="visible"/>
                                      </p:to>
                                    </p:set>
                                    <p:anim calcmode="lin" valueType="num">
                                      <p:cBhvr>
                                        <p:cTn id="23" dur="500" fill="hold"/>
                                        <p:tgtEl>
                                          <p:spTgt spid="20524"/>
                                        </p:tgtEl>
                                        <p:attrNameLst>
                                          <p:attrName>ppt_w</p:attrName>
                                        </p:attrNameLst>
                                      </p:cBhvr>
                                      <p:tavLst>
                                        <p:tav tm="0">
                                          <p:val>
                                            <p:fltVal val="0"/>
                                          </p:val>
                                        </p:tav>
                                        <p:tav tm="100000">
                                          <p:val>
                                            <p:strVal val="#ppt_w"/>
                                          </p:val>
                                        </p:tav>
                                      </p:tavLst>
                                    </p:anim>
                                    <p:anim calcmode="lin" valueType="num">
                                      <p:cBhvr>
                                        <p:cTn id="24" dur="500" fill="hold"/>
                                        <p:tgtEl>
                                          <p:spTgt spid="2052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0530"/>
                                        </p:tgtEl>
                                        <p:attrNameLst>
                                          <p:attrName>style.visibility</p:attrName>
                                        </p:attrNameLst>
                                      </p:cBhvr>
                                      <p:to>
                                        <p:strVal val="visible"/>
                                      </p:to>
                                    </p:set>
                                    <p:anim calcmode="lin" valueType="num">
                                      <p:cBhvr>
                                        <p:cTn id="27" dur="500" fill="hold"/>
                                        <p:tgtEl>
                                          <p:spTgt spid="20530"/>
                                        </p:tgtEl>
                                        <p:attrNameLst>
                                          <p:attrName>ppt_w</p:attrName>
                                        </p:attrNameLst>
                                      </p:cBhvr>
                                      <p:tavLst>
                                        <p:tav tm="0">
                                          <p:val>
                                            <p:fltVal val="0"/>
                                          </p:val>
                                        </p:tav>
                                        <p:tav tm="100000">
                                          <p:val>
                                            <p:strVal val="#ppt_w"/>
                                          </p:val>
                                        </p:tav>
                                      </p:tavLst>
                                    </p:anim>
                                    <p:anim calcmode="lin" valueType="num">
                                      <p:cBhvr>
                                        <p:cTn id="28" dur="500" fill="hold"/>
                                        <p:tgtEl>
                                          <p:spTgt spid="20530"/>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0527"/>
                                        </p:tgtEl>
                                        <p:attrNameLst>
                                          <p:attrName>style.visibility</p:attrName>
                                        </p:attrNameLst>
                                      </p:cBhvr>
                                      <p:to>
                                        <p:strVal val="visible"/>
                                      </p:to>
                                    </p:set>
                                    <p:anim calcmode="lin" valueType="num">
                                      <p:cBhvr>
                                        <p:cTn id="31" dur="500" fill="hold"/>
                                        <p:tgtEl>
                                          <p:spTgt spid="20527"/>
                                        </p:tgtEl>
                                        <p:attrNameLst>
                                          <p:attrName>ppt_w</p:attrName>
                                        </p:attrNameLst>
                                      </p:cBhvr>
                                      <p:tavLst>
                                        <p:tav tm="0">
                                          <p:val>
                                            <p:fltVal val="0"/>
                                          </p:val>
                                        </p:tav>
                                        <p:tav tm="100000">
                                          <p:val>
                                            <p:strVal val="#ppt_w"/>
                                          </p:val>
                                        </p:tav>
                                      </p:tavLst>
                                    </p:anim>
                                    <p:anim calcmode="lin" valueType="num">
                                      <p:cBhvr>
                                        <p:cTn id="32" dur="500" fill="hold"/>
                                        <p:tgtEl>
                                          <p:spTgt spid="20527"/>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0531"/>
                                        </p:tgtEl>
                                        <p:attrNameLst>
                                          <p:attrName>style.visibility</p:attrName>
                                        </p:attrNameLst>
                                      </p:cBhvr>
                                      <p:to>
                                        <p:strVal val="visible"/>
                                      </p:to>
                                    </p:set>
                                    <p:anim calcmode="lin" valueType="num">
                                      <p:cBhvr>
                                        <p:cTn id="35" dur="500" fill="hold"/>
                                        <p:tgtEl>
                                          <p:spTgt spid="20531"/>
                                        </p:tgtEl>
                                        <p:attrNameLst>
                                          <p:attrName>ppt_w</p:attrName>
                                        </p:attrNameLst>
                                      </p:cBhvr>
                                      <p:tavLst>
                                        <p:tav tm="0">
                                          <p:val>
                                            <p:fltVal val="0"/>
                                          </p:val>
                                        </p:tav>
                                        <p:tav tm="100000">
                                          <p:val>
                                            <p:strVal val="#ppt_w"/>
                                          </p:val>
                                        </p:tav>
                                      </p:tavLst>
                                    </p:anim>
                                    <p:anim calcmode="lin" valueType="num">
                                      <p:cBhvr>
                                        <p:cTn id="36" dur="500" fill="hold"/>
                                        <p:tgtEl>
                                          <p:spTgt spid="20531"/>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20483">
                                            <p:txEl>
                                              <p:pRg st="2" end="2"/>
                                            </p:txEl>
                                          </p:spTgt>
                                        </p:tgtEl>
                                        <p:attrNameLst>
                                          <p:attrName>style.visibility</p:attrName>
                                        </p:attrNameLst>
                                      </p:cBhvr>
                                      <p:to>
                                        <p:strVal val="visible"/>
                                      </p:to>
                                    </p:set>
                                    <p:animEffect transition="in" filter="wipe(left)">
                                      <p:cBhvr>
                                        <p:cTn id="41" dur="1000"/>
                                        <p:tgtEl>
                                          <p:spTgt spid="20483">
                                            <p:txEl>
                                              <p:pRg st="2" end="2"/>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1000"/>
                                        <p:tgtEl>
                                          <p:spTgt spid="3"/>
                                        </p:tgtEl>
                                      </p:cBhvr>
                                    </p:animEffect>
                                  </p:childTnLst>
                                </p:cTn>
                              </p:par>
                            </p:childTnLst>
                          </p:cTn>
                        </p:par>
                        <p:par>
                          <p:cTn id="47" fill="hold" nodeType="afterGroup">
                            <p:stCondLst>
                              <p:cond delay="1000"/>
                            </p:stCondLst>
                            <p:childTnLst>
                              <p:par>
                                <p:cTn id="48" presetID="22" presetClass="entr" presetSubtype="4" fill="hold" grpId="0" nodeType="afterEffect">
                                  <p:stCondLst>
                                    <p:cond delay="500"/>
                                  </p:stCondLst>
                                  <p:childTnLst>
                                    <p:set>
                                      <p:cBhvr>
                                        <p:cTn id="49" dur="1" fill="hold">
                                          <p:stCondLst>
                                            <p:cond delay="0"/>
                                          </p:stCondLst>
                                        </p:cTn>
                                        <p:tgtEl>
                                          <p:spTgt spid="20486"/>
                                        </p:tgtEl>
                                        <p:attrNameLst>
                                          <p:attrName>style.visibility</p:attrName>
                                        </p:attrNameLst>
                                      </p:cBhvr>
                                      <p:to>
                                        <p:strVal val="visible"/>
                                      </p:to>
                                    </p:set>
                                    <p:animEffect transition="in" filter="wipe(down)">
                                      <p:cBhvr>
                                        <p:cTn id="50" dur="10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96" grpId="0" animBg="1"/>
      <p:bldP spid="20530" grpId="0" animBg="1"/>
      <p:bldP spid="20531"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63" name="Rectangle 3"/>
          <p:cNvSpPr>
            <a:spLocks noGrp="1" noChangeArrowheads="1"/>
          </p:cNvSpPr>
          <p:nvPr>
            <p:ph type="body" idx="4294967295"/>
          </p:nvPr>
        </p:nvSpPr>
        <p:spPr>
          <a:xfrm>
            <a:off x="884635" y="1131095"/>
            <a:ext cx="3343276" cy="3910012"/>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80000"/>
              </a:lnSpc>
              <a:buNone/>
            </a:pPr>
            <a:endParaRPr lang="en-US" altLang="en-US" sz="750" b="1" dirty="0"/>
          </a:p>
          <a:p>
            <a:pPr marL="628650" lvl="1" indent="-285750" eaLnBrk="1" hangingPunct="1">
              <a:lnSpc>
                <a:spcPct val="80000"/>
              </a:lnSpc>
              <a:buFont typeface="Wingdings" panose="05000000000000000000" pitchFamily="2" charset="2"/>
              <a:buChar char="Ø"/>
            </a:pPr>
            <a:r>
              <a:rPr lang="en-US" altLang="en-US" dirty="0"/>
              <a:t>For a </a:t>
            </a:r>
            <a:r>
              <a:rPr lang="en-US" altLang="en-US" b="1" dirty="0"/>
              <a:t>non-U.S. citizen</a:t>
            </a:r>
            <a:r>
              <a:rPr lang="en-US" altLang="en-US" dirty="0"/>
              <a:t> to be an </a:t>
            </a:r>
            <a:r>
              <a:rPr lang="en-US" altLang="en-US" b="1" dirty="0"/>
              <a:t>accredited Volunteer Examiner</a:t>
            </a:r>
            <a:r>
              <a:rPr lang="en-US" altLang="en-US" dirty="0"/>
              <a:t> the person must hold a U.S. amateur radio license of </a:t>
            </a:r>
            <a:r>
              <a:rPr lang="en-US" altLang="en-US" b="1" dirty="0"/>
              <a:t>General class or above.</a:t>
            </a:r>
            <a:r>
              <a:rPr lang="en-US" altLang="en-US" dirty="0"/>
              <a:t> </a:t>
            </a:r>
          </a:p>
          <a:p>
            <a:pPr marL="628650" lvl="1" indent="-285750" eaLnBrk="1" hangingPunct="1">
              <a:lnSpc>
                <a:spcPct val="80000"/>
              </a:lnSpc>
              <a:buFont typeface="Wingdings" panose="05000000000000000000" pitchFamily="2" charset="2"/>
              <a:buChar char="Ø"/>
            </a:pPr>
            <a:endParaRPr lang="en-US" altLang="en-US" dirty="0"/>
          </a:p>
          <a:p>
            <a:pPr marL="628650" lvl="1" indent="-285750" eaLnBrk="1" hangingPunct="1">
              <a:lnSpc>
                <a:spcPct val="80000"/>
              </a:lnSpc>
              <a:buFont typeface="Wingdings" panose="05000000000000000000" pitchFamily="2" charset="2"/>
              <a:buChar char="Ø"/>
            </a:pPr>
            <a:r>
              <a:rPr lang="en-US" altLang="en-US" b="1" dirty="0"/>
              <a:t>Volunteer Examiners</a:t>
            </a:r>
            <a:r>
              <a:rPr lang="en-US" altLang="en-US" dirty="0"/>
              <a:t> (</a:t>
            </a:r>
            <a:r>
              <a:rPr lang="en-US" altLang="en-US" b="1" dirty="0"/>
              <a:t>VE’s</a:t>
            </a:r>
            <a:r>
              <a:rPr lang="en-US" altLang="en-US" dirty="0"/>
              <a:t>) are </a:t>
            </a:r>
            <a:r>
              <a:rPr lang="en-US" altLang="en-US" b="1" dirty="0"/>
              <a:t>accredited by</a:t>
            </a:r>
            <a:r>
              <a:rPr lang="en-US" altLang="en-US" dirty="0"/>
              <a:t> a </a:t>
            </a:r>
            <a:r>
              <a:rPr lang="en-US" altLang="en-US" b="1" dirty="0"/>
              <a:t>Volunteer Examiner Coordinator</a:t>
            </a:r>
            <a:r>
              <a:rPr lang="en-US" altLang="en-US" dirty="0"/>
              <a:t>. </a:t>
            </a:r>
            <a:r>
              <a:rPr lang="en-US" altLang="en-US" b="1" dirty="0"/>
              <a:t>(VEC)</a:t>
            </a:r>
          </a:p>
          <a:p>
            <a:pPr marL="628650" lvl="1" indent="-285750" eaLnBrk="1" hangingPunct="1">
              <a:lnSpc>
                <a:spcPct val="80000"/>
              </a:lnSpc>
              <a:buFont typeface="Wingdings" panose="05000000000000000000" pitchFamily="2" charset="2"/>
              <a:buChar char="Ø"/>
            </a:pPr>
            <a:endParaRPr lang="en-US" altLang="en-US" dirty="0"/>
          </a:p>
          <a:p>
            <a:pPr marL="628650" lvl="1" indent="-285750" eaLnBrk="1" hangingPunct="1">
              <a:lnSpc>
                <a:spcPct val="80000"/>
              </a:lnSpc>
              <a:buFont typeface="Wingdings" panose="05000000000000000000" pitchFamily="2" charset="2"/>
              <a:buChar char="Ø"/>
            </a:pPr>
            <a:r>
              <a:rPr lang="en-US" altLang="en-US" dirty="0"/>
              <a:t>You may </a:t>
            </a:r>
            <a:r>
              <a:rPr lang="en-US" altLang="en-US" b="1" dirty="0"/>
              <a:t>participate as a VE</a:t>
            </a:r>
            <a:r>
              <a:rPr lang="en-US" altLang="en-US" dirty="0"/>
              <a:t> in administering an amateur radio license examination </a:t>
            </a:r>
            <a:r>
              <a:rPr lang="en-US" altLang="en-US" b="1" dirty="0"/>
              <a:t>after you have been granted</a:t>
            </a:r>
            <a:r>
              <a:rPr lang="en-US" altLang="en-US" dirty="0"/>
              <a:t> a </a:t>
            </a:r>
            <a:r>
              <a:rPr lang="en-US" altLang="en-US" b="1" dirty="0"/>
              <a:t>General class license</a:t>
            </a:r>
            <a:r>
              <a:rPr lang="en-US" altLang="en-US" dirty="0"/>
              <a:t> and have </a:t>
            </a:r>
            <a:r>
              <a:rPr lang="en-US" altLang="en-US" b="1" dirty="0"/>
              <a:t>received your VEC accreditation</a:t>
            </a:r>
            <a:r>
              <a:rPr lang="en-US" altLang="en-US" dirty="0"/>
              <a:t>. </a:t>
            </a:r>
          </a:p>
        </p:txBody>
      </p:sp>
      <p:graphicFrame>
        <p:nvGraphicFramePr>
          <p:cNvPr id="31788" name="Group 44"/>
          <p:cNvGraphicFramePr>
            <a:graphicFrameLocks noGrp="1"/>
          </p:cNvGraphicFramePr>
          <p:nvPr/>
        </p:nvGraphicFramePr>
        <p:xfrm>
          <a:off x="4465618" y="1782464"/>
          <a:ext cx="3688557" cy="2764621"/>
        </p:xfrm>
        <a:graphic>
          <a:graphicData uri="http://schemas.openxmlformats.org/drawingml/2006/table">
            <a:tbl>
              <a:tblPr/>
              <a:tblGrid>
                <a:gridCol w="1423988">
                  <a:extLst>
                    <a:ext uri="{9D8B030D-6E8A-4147-A177-3AD203B41FA5}">
                      <a16:colId xmlns:a16="http://schemas.microsoft.com/office/drawing/2014/main" val="20000"/>
                    </a:ext>
                  </a:extLst>
                </a:gridCol>
                <a:gridCol w="2264569">
                  <a:extLst>
                    <a:ext uri="{9D8B030D-6E8A-4147-A177-3AD203B41FA5}">
                      <a16:colId xmlns:a16="http://schemas.microsoft.com/office/drawing/2014/main" val="20001"/>
                    </a:ext>
                  </a:extLst>
                </a:gridCol>
              </a:tblGrid>
              <a:tr h="316671">
                <a:tc gridSpan="2">
                  <a:txBody>
                    <a:bodyPr/>
                    <a:lstStyle/>
                    <a:p>
                      <a:pPr marL="0" marR="0" lvl="0" indent="0" algn="ctr" defTabSz="914400" rtl="0" eaLnBrk="1" fontAlgn="base" latinLnBrk="0" hangingPunct="1">
                        <a:lnSpc>
                          <a:spcPct val="100000"/>
                        </a:lnSpc>
                        <a:spcBef>
                          <a:spcPct val="20000"/>
                        </a:spcBef>
                        <a:spcAft>
                          <a:spcPct val="0"/>
                        </a:spcAft>
                        <a:buClr>
                          <a:srgbClr val="FF1515"/>
                        </a:buClr>
                        <a:buSzTx/>
                        <a:buFontTx/>
                        <a:buNone/>
                        <a:tabLst/>
                      </a:pPr>
                      <a:r>
                        <a:rPr kumimoji="0" lang="en-US" sz="1200" b="1" i="0" u="none" strike="noStrike" cap="none" normalizeH="0" baseline="0" dirty="0">
                          <a:ln>
                            <a:noFill/>
                          </a:ln>
                          <a:solidFill>
                            <a:srgbClr val="FF0000"/>
                          </a:solidFill>
                          <a:effectLst/>
                          <a:latin typeface="Rockwell" pitchFamily="18" charset="0"/>
                        </a:rPr>
                        <a:t>Allowed License Exams by VE License Class</a:t>
                      </a:r>
                    </a:p>
                  </a:txBody>
                  <a:tcPr marL="68580" marR="68580" marT="34290" marB="3429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388100">
                <a:tc>
                  <a:txBody>
                    <a:bodyPr/>
                    <a:lstStyle/>
                    <a:p>
                      <a:pPr marL="0" marR="0" lvl="0" indent="0" algn="ctr" defTabSz="914400" rtl="0" eaLnBrk="1" fontAlgn="base" latinLnBrk="0" hangingPunct="1">
                        <a:lnSpc>
                          <a:spcPct val="100000"/>
                        </a:lnSpc>
                        <a:spcBef>
                          <a:spcPct val="20000"/>
                        </a:spcBef>
                        <a:spcAft>
                          <a:spcPct val="0"/>
                        </a:spcAft>
                        <a:buClr>
                          <a:srgbClr val="FF1515"/>
                        </a:buClr>
                        <a:buSzTx/>
                        <a:buFontTx/>
                        <a:buNone/>
                        <a:tabLst/>
                      </a:pPr>
                      <a:r>
                        <a:rPr kumimoji="0" lang="en-US" sz="1200" b="1" i="0" u="none" strike="noStrike" cap="none" normalizeH="0" baseline="0" dirty="0">
                          <a:ln>
                            <a:noFill/>
                          </a:ln>
                          <a:solidFill>
                            <a:schemeClr val="tx1"/>
                          </a:solidFill>
                          <a:effectLst/>
                          <a:latin typeface="Rockwell" pitchFamily="18" charset="0"/>
                        </a:rPr>
                        <a:t>VE License Class</a:t>
                      </a:r>
                    </a:p>
                  </a:txBody>
                  <a:tcPr marL="68580" marR="68580" marT="34286" marB="3428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1515"/>
                        </a:buClr>
                        <a:buSzTx/>
                        <a:buFontTx/>
                        <a:buNone/>
                        <a:tabLst/>
                      </a:pPr>
                      <a:r>
                        <a:rPr kumimoji="0" lang="en-US" sz="1400" b="1" i="0" u="none" strike="noStrike" cap="none" normalizeH="0" baseline="0" dirty="0">
                          <a:ln>
                            <a:noFill/>
                          </a:ln>
                          <a:solidFill>
                            <a:schemeClr val="tx1"/>
                          </a:solidFill>
                          <a:effectLst/>
                          <a:latin typeface="Rockwell" pitchFamily="18" charset="0"/>
                        </a:rPr>
                        <a:t>Allowed Examinations</a:t>
                      </a:r>
                    </a:p>
                  </a:txBody>
                  <a:tcPr marL="68580" marR="68580" marT="34286" marB="3428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59528">
                <a:tc>
                  <a:txBody>
                    <a:bodyPr/>
                    <a:lstStyle/>
                    <a:p>
                      <a:pPr marL="0" marR="0" lvl="0" indent="0" algn="l" defTabSz="914400" rtl="0" eaLnBrk="1" fontAlgn="base" latinLnBrk="0" hangingPunct="1">
                        <a:lnSpc>
                          <a:spcPct val="100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General</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Element 2 (Technician)</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48817">
                <a:tc>
                  <a:txBody>
                    <a:bodyPr/>
                    <a:lstStyle/>
                    <a:p>
                      <a:pPr marL="0" marR="0" lvl="0" indent="0" algn="l" defTabSz="914400" rtl="0" eaLnBrk="1" fontAlgn="base" latinLnBrk="0" hangingPunct="1">
                        <a:lnSpc>
                          <a:spcPct val="100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Advanced</a:t>
                      </a:r>
                    </a:p>
                  </a:txBody>
                  <a:tcPr marL="68580" marR="68580" marT="34286" marB="3428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Element 3 (General)</a:t>
                      </a:r>
                      <a:br>
                        <a:rPr kumimoji="0" lang="en-US" sz="1400" b="0" i="0" u="none" strike="noStrike" cap="none" normalizeH="0" baseline="0" dirty="0">
                          <a:ln>
                            <a:noFill/>
                          </a:ln>
                          <a:solidFill>
                            <a:schemeClr val="tx1"/>
                          </a:solidFill>
                          <a:effectLst/>
                          <a:latin typeface="Rockwell" pitchFamily="18" charset="0"/>
                        </a:rPr>
                      </a:br>
                      <a:r>
                        <a:rPr kumimoji="0" lang="en-US" sz="1400" b="0" i="0" u="none" strike="noStrike" cap="none" normalizeH="0" baseline="0" dirty="0">
                          <a:ln>
                            <a:noFill/>
                          </a:ln>
                          <a:solidFill>
                            <a:schemeClr val="tx1"/>
                          </a:solidFill>
                          <a:effectLst/>
                          <a:latin typeface="Rockwell" pitchFamily="18" charset="0"/>
                        </a:rPr>
                        <a:t>Element 2 (Technician)</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81221">
                <a:tc>
                  <a:txBody>
                    <a:bodyPr/>
                    <a:lstStyle/>
                    <a:p>
                      <a:pPr marL="0" marR="0" lvl="0" indent="0" algn="l" defTabSz="914400" rtl="0" eaLnBrk="1" fontAlgn="base" latinLnBrk="0" hangingPunct="1">
                        <a:lnSpc>
                          <a:spcPct val="100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Amateur Extra</a:t>
                      </a:r>
                    </a:p>
                  </a:txBody>
                  <a:tcPr marL="68580" marR="68580" marT="34286" marB="3428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ts val="2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Element 4 (Amateur Extra)</a:t>
                      </a:r>
                      <a:br>
                        <a:rPr kumimoji="0" lang="en-US" sz="1400" b="0" i="0" u="none" strike="noStrike" cap="none" normalizeH="0" baseline="0" dirty="0">
                          <a:ln>
                            <a:noFill/>
                          </a:ln>
                          <a:solidFill>
                            <a:schemeClr val="tx1"/>
                          </a:solidFill>
                          <a:effectLst/>
                          <a:latin typeface="Rockwell" pitchFamily="18" charset="0"/>
                        </a:rPr>
                      </a:br>
                      <a:r>
                        <a:rPr kumimoji="0" lang="en-US" sz="1400" b="0" i="0" u="none" strike="noStrike" cap="none" normalizeH="0" baseline="0" dirty="0">
                          <a:ln>
                            <a:noFill/>
                          </a:ln>
                          <a:solidFill>
                            <a:schemeClr val="tx1"/>
                          </a:solidFill>
                          <a:effectLst/>
                          <a:latin typeface="Rockwell" pitchFamily="18" charset="0"/>
                        </a:rPr>
                        <a:t>Element 3 (General)</a:t>
                      </a:r>
                    </a:p>
                    <a:p>
                      <a:pPr marL="0" marR="0" lvl="0" indent="0" algn="l" defTabSz="914400" rtl="0" eaLnBrk="1" fontAlgn="base" latinLnBrk="0" hangingPunct="1">
                        <a:lnSpc>
                          <a:spcPts val="2000"/>
                        </a:lnSpc>
                        <a:spcBef>
                          <a:spcPct val="20000"/>
                        </a:spcBef>
                        <a:spcAft>
                          <a:spcPct val="0"/>
                        </a:spcAft>
                        <a:buClr>
                          <a:srgbClr val="FF1515"/>
                        </a:buClr>
                        <a:buSzTx/>
                        <a:buFontTx/>
                        <a:buNone/>
                        <a:tabLst/>
                      </a:pPr>
                      <a:r>
                        <a:rPr kumimoji="0" lang="en-US" sz="1400" b="0" i="0" u="none" strike="noStrike" cap="none" normalizeH="0" baseline="0" dirty="0">
                          <a:ln>
                            <a:noFill/>
                          </a:ln>
                          <a:solidFill>
                            <a:schemeClr val="tx1"/>
                          </a:solidFill>
                          <a:effectLst/>
                          <a:latin typeface="Rockwell" pitchFamily="18" charset="0"/>
                        </a:rPr>
                        <a:t>Element 2 (Technician)</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215" name="Rectangle 25"/>
          <p:cNvSpPr>
            <a:spLocks noChangeArrowheads="1"/>
          </p:cNvSpPr>
          <p:nvPr/>
        </p:nvSpPr>
        <p:spPr bwMode="auto">
          <a:xfrm>
            <a:off x="1316831" y="180976"/>
            <a:ext cx="6481763"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fontAlgn="base">
              <a:spcBef>
                <a:spcPct val="0"/>
              </a:spcBef>
              <a:spcAft>
                <a:spcPct val="0"/>
              </a:spcAft>
            </a:pPr>
            <a:r>
              <a:rPr lang="en-US" altLang="en-US" sz="2700">
                <a:solidFill>
                  <a:srgbClr val="FFFFFF"/>
                </a:solidFill>
                <a:latin typeface="Rockwell" panose="02060603020205020403" pitchFamily="18" charset="0"/>
              </a:rPr>
              <a:t>Be a VE </a:t>
            </a:r>
            <a:r>
              <a:rPr lang="en-US" altLang="en-US" sz="1800">
                <a:solidFill>
                  <a:srgbClr val="FFFFFF"/>
                </a:solidFill>
                <a:latin typeface="Rockwell" panose="02060603020205020403" pitchFamily="18" charset="0"/>
              </a:rPr>
              <a:t>(recap)</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7</a:t>
            </a:fld>
            <a:endParaRPr lang="en-US" altLang="en-US">
              <a:solidFill>
                <a:srgbClr val="000066"/>
              </a:solidFill>
            </a:endParaRPr>
          </a:p>
        </p:txBody>
      </p:sp>
    </p:spTree>
    <p:extLst>
      <p:ext uri="{BB962C8B-B14F-4D97-AF65-F5344CB8AC3E}">
        <p14:creationId xmlns:p14="http://schemas.microsoft.com/office/powerpoint/2010/main" val="1075882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36963">
                                            <p:txEl>
                                              <p:pRg st="1" end="1"/>
                                            </p:txEl>
                                          </p:spTgt>
                                        </p:tgtEl>
                                        <p:attrNameLst>
                                          <p:attrName>style.visibility</p:attrName>
                                        </p:attrNameLst>
                                      </p:cBhvr>
                                      <p:to>
                                        <p:strVal val="visible"/>
                                      </p:to>
                                    </p:set>
                                    <p:animEffect transition="in" filter="wipe(up)">
                                      <p:cBhvr>
                                        <p:cTn id="7" dur="1000"/>
                                        <p:tgtEl>
                                          <p:spTgt spid="41369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136963">
                                            <p:txEl>
                                              <p:pRg st="3" end="3"/>
                                            </p:txEl>
                                          </p:spTgt>
                                        </p:tgtEl>
                                        <p:attrNameLst>
                                          <p:attrName>style.visibility</p:attrName>
                                        </p:attrNameLst>
                                      </p:cBhvr>
                                      <p:to>
                                        <p:strVal val="visible"/>
                                      </p:to>
                                    </p:set>
                                    <p:animEffect transition="in" filter="wipe(left)">
                                      <p:cBhvr>
                                        <p:cTn id="12" dur="1000"/>
                                        <p:tgtEl>
                                          <p:spTgt spid="413696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4136963">
                                            <p:txEl>
                                              <p:pRg st="5" end="5"/>
                                            </p:txEl>
                                          </p:spTgt>
                                        </p:tgtEl>
                                        <p:attrNameLst>
                                          <p:attrName>style.visibility</p:attrName>
                                        </p:attrNameLst>
                                      </p:cBhvr>
                                      <p:to>
                                        <p:strVal val="visible"/>
                                      </p:to>
                                    </p:set>
                                    <p:animEffect transition="in" filter="wipe(left)">
                                      <p:cBhvr>
                                        <p:cTn id="17" dur="1000"/>
                                        <p:tgtEl>
                                          <p:spTgt spid="4136963">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31788"/>
                                        </p:tgtEl>
                                        <p:attrNameLst>
                                          <p:attrName>style.visibility</p:attrName>
                                        </p:attrNameLst>
                                      </p:cBhvr>
                                      <p:to>
                                        <p:strVal val="visible"/>
                                      </p:to>
                                    </p:set>
                                    <p:animEffect transition="in" filter="wipe(down)">
                                      <p:cBhvr>
                                        <p:cTn id="22" dur="1000"/>
                                        <p:tgtEl>
                                          <p:spTgt spid="31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143000" y="514350"/>
            <a:ext cx="6858000" cy="966788"/>
          </a:xfrm>
        </p:spPr>
        <p:txBody>
          <a:bodyPr vert="horz" wrap="square" lIns="0" tIns="0" rIns="0" bIns="0" numCol="1" anchor="ctr" anchorCtr="0" compatLnSpc="1">
            <a:prstTxWarp prst="textNoShape">
              <a:avLst/>
            </a:prstTxWarp>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1028700" indent="-1028700" algn="ctr" eaLnBrk="1" hangingPunct="1">
              <a:lnSpc>
                <a:spcPct val="95000"/>
              </a:lnSpc>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ltLang="en-US" sz="2400" b="1"/>
              <a:t>Element 3 General  Class Question Pool</a:t>
            </a:r>
            <a:br>
              <a:rPr lang="en-GB" altLang="en-US" sz="2700" b="1"/>
            </a:br>
            <a:br>
              <a:rPr lang="en-GB" altLang="en-US" sz="2700" b="1">
                <a:solidFill>
                  <a:srgbClr val="FF3300"/>
                </a:solidFill>
              </a:rPr>
            </a:br>
            <a:endParaRPr lang="en-GB" altLang="en-US" sz="2700" b="1">
              <a:solidFill>
                <a:srgbClr val="FF3300"/>
              </a:solidFill>
            </a:endParaRPr>
          </a:p>
        </p:txBody>
      </p:sp>
      <p:sp>
        <p:nvSpPr>
          <p:cNvPr id="9219" name="Text Box 3"/>
          <p:cNvSpPr txBox="1">
            <a:spLocks noChangeArrowheads="1"/>
          </p:cNvSpPr>
          <p:nvPr/>
        </p:nvSpPr>
        <p:spPr bwMode="auto">
          <a:xfrm>
            <a:off x="3423869" y="1481138"/>
            <a:ext cx="2296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buClr>
                <a:srgbClr val="000000"/>
              </a:buClr>
              <a:buSzPct val="87000"/>
              <a:buFont typeface="StarSymbol" charset="0"/>
              <a:buNone/>
            </a:pPr>
            <a:r>
              <a:rPr lang="en-US" altLang="en-US" sz="2400" b="1" dirty="0">
                <a:solidFill>
                  <a:srgbClr val="FF0000"/>
                </a:solidFill>
                <a:latin typeface="Rockwell" panose="02060603020205020403" pitchFamily="18" charset="0"/>
                <a:cs typeface="Tahoma" panose="020B0604030504040204" pitchFamily="34" charset="0"/>
              </a:rPr>
              <a:t>Be a VE</a:t>
            </a:r>
          </a:p>
        </p:txBody>
      </p:sp>
      <p:pic>
        <p:nvPicPr>
          <p:cNvPr id="9220"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245" y="2890158"/>
            <a:ext cx="2101003" cy="215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8871" y="2050053"/>
            <a:ext cx="1502228" cy="2253343"/>
          </a:xfrm>
          <a:prstGeom prst="rect">
            <a:avLst/>
          </a:prstGeom>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8</a:t>
            </a:fld>
            <a:endParaRPr lang="en-US" altLang="en-US">
              <a:solidFill>
                <a:srgbClr val="000066"/>
              </a:solidFill>
            </a:endParaRPr>
          </a:p>
        </p:txBody>
      </p:sp>
      <p:pic>
        <p:nvPicPr>
          <p:cNvPr id="3" name="Picture 2"/>
          <p:cNvPicPr>
            <a:picLocks noChangeAspect="1"/>
          </p:cNvPicPr>
          <p:nvPr/>
        </p:nvPicPr>
        <p:blipFill>
          <a:blip r:embed="rId5"/>
          <a:stretch>
            <a:fillRect/>
          </a:stretch>
        </p:blipFill>
        <p:spPr>
          <a:xfrm>
            <a:off x="3387749" y="2890158"/>
            <a:ext cx="2368502" cy="1307705"/>
          </a:xfrm>
          <a:prstGeom prst="rect">
            <a:avLst/>
          </a:prstGeom>
        </p:spPr>
      </p:pic>
    </p:spTree>
    <p:extLst>
      <p:ext uri="{BB962C8B-B14F-4D97-AF65-F5344CB8AC3E}">
        <p14:creationId xmlns:p14="http://schemas.microsoft.com/office/powerpoint/2010/main" val="75698105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idx="4294967295"/>
          </p:nvPr>
        </p:nvSpPr>
        <p:spPr>
          <a:xfrm>
            <a:off x="800100" y="190024"/>
            <a:ext cx="8252459" cy="1078706"/>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r>
              <a:rPr lang="en-US" altLang="en-US" sz="2400" dirty="0">
                <a:solidFill>
                  <a:srgbClr val="FF0000"/>
                </a:solidFill>
                <a:latin typeface="Rockwell" panose="02060603020205020403" pitchFamily="18" charset="0"/>
              </a:rPr>
              <a:t>G1D02  	What license examinations may you 					administer when you are an accredited 				VE holding a General Class operator license? </a:t>
            </a:r>
          </a:p>
        </p:txBody>
      </p:sp>
      <p:sp>
        <p:nvSpPr>
          <p:cNvPr id="2775045" name="Rectangle 5"/>
          <p:cNvSpPr>
            <a:spLocks noGrp="1" noChangeArrowheads="1"/>
          </p:cNvSpPr>
          <p:nvPr>
            <p:ph type="body" idx="4294967295"/>
          </p:nvPr>
        </p:nvSpPr>
        <p:spPr>
          <a:xfrm>
            <a:off x="2985599" y="1391178"/>
            <a:ext cx="3881462" cy="3131344"/>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57200" indent="-457200" eaLnBrk="1" hangingPunct="1">
              <a:lnSpc>
                <a:spcPct val="100000"/>
              </a:lnSpc>
              <a:buFontTx/>
              <a:buAutoNum type="alphaUcPeriod"/>
            </a:pPr>
            <a:r>
              <a:rPr lang="en-US" altLang="en-US" sz="1800" dirty="0">
                <a:solidFill>
                  <a:schemeClr val="accent1">
                    <a:lumMod val="50000"/>
                  </a:schemeClr>
                </a:solidFill>
                <a:latin typeface="Rockwell" panose="02060603020205020403" pitchFamily="18" charset="0"/>
              </a:rPr>
              <a:t>General and Technician.</a:t>
            </a:r>
          </a:p>
          <a:p>
            <a:pPr marL="457200" indent="-457200" eaLnBrk="1" hangingPunct="1">
              <a:lnSpc>
                <a:spcPct val="100000"/>
              </a:lnSpc>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lnSpc>
                <a:spcPct val="100000"/>
              </a:lnSpc>
              <a:buFontTx/>
              <a:buAutoNum type="alphaUcPeriod"/>
            </a:pPr>
            <a:r>
              <a:rPr lang="en-US" altLang="en-US" sz="1800" dirty="0">
                <a:solidFill>
                  <a:schemeClr val="accent1">
                    <a:lumMod val="50000"/>
                  </a:schemeClr>
                </a:solidFill>
                <a:latin typeface="Rockwell" panose="02060603020205020403" pitchFamily="18" charset="0"/>
              </a:rPr>
              <a:t>General only.</a:t>
            </a:r>
          </a:p>
          <a:p>
            <a:pPr marL="457200" indent="-457200" eaLnBrk="1" hangingPunct="1">
              <a:lnSpc>
                <a:spcPct val="100000"/>
              </a:lnSpc>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lnSpc>
                <a:spcPct val="100000"/>
              </a:lnSpc>
              <a:buFontTx/>
              <a:buAutoNum type="alphaUcPeriod"/>
            </a:pPr>
            <a:r>
              <a:rPr lang="en-US" altLang="en-US" sz="1800" dirty="0">
                <a:solidFill>
                  <a:schemeClr val="accent1">
                    <a:lumMod val="50000"/>
                  </a:schemeClr>
                </a:solidFill>
                <a:latin typeface="Rockwell" panose="02060603020205020403" pitchFamily="18" charset="0"/>
              </a:rPr>
              <a:t>Technician only.</a:t>
            </a:r>
          </a:p>
          <a:p>
            <a:pPr marL="457200" indent="-457200" eaLnBrk="1" hangingPunct="1">
              <a:lnSpc>
                <a:spcPct val="100000"/>
              </a:lnSpc>
              <a:buFontTx/>
              <a:buAutoNum type="alphaUcPeriod"/>
            </a:pPr>
            <a:endParaRPr lang="en-US" altLang="en-US" sz="1800" dirty="0">
              <a:solidFill>
                <a:schemeClr val="accent1">
                  <a:lumMod val="50000"/>
                </a:schemeClr>
              </a:solidFill>
              <a:latin typeface="Rockwell" panose="02060603020205020403" pitchFamily="18" charset="0"/>
            </a:endParaRPr>
          </a:p>
          <a:p>
            <a:pPr marL="457200" indent="-457200" eaLnBrk="1" hangingPunct="1">
              <a:lnSpc>
                <a:spcPct val="100000"/>
              </a:lnSpc>
              <a:buFontTx/>
              <a:buAutoNum type="alphaUcPeriod"/>
            </a:pPr>
            <a:r>
              <a:rPr lang="en-US" altLang="en-US" sz="1800" dirty="0">
                <a:solidFill>
                  <a:schemeClr val="accent1">
                    <a:lumMod val="50000"/>
                  </a:schemeClr>
                </a:solidFill>
                <a:latin typeface="Rockwell" panose="02060603020205020403" pitchFamily="18" charset="0"/>
              </a:rPr>
              <a:t>Amateur Extra, General and Technician. </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42C149D8-DE29-4169-8BB6-700B1E9D3C05}" type="slidenum">
              <a:rPr lang="en-US" altLang="en-US" smtClean="0">
                <a:solidFill>
                  <a:srgbClr val="000066"/>
                </a:solidFill>
              </a:rPr>
              <a:pPr/>
              <a:t>9</a:t>
            </a:fld>
            <a:endParaRPr lang="en-US" altLang="en-US">
              <a:solidFill>
                <a:srgbClr val="000066"/>
              </a:solidFill>
            </a:endParaRPr>
          </a:p>
        </p:txBody>
      </p:sp>
    </p:spTree>
    <p:extLst>
      <p:ext uri="{BB962C8B-B14F-4D97-AF65-F5344CB8AC3E}">
        <p14:creationId xmlns:p14="http://schemas.microsoft.com/office/powerpoint/2010/main" val="4165399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500" fill="hold"/>
                                        <p:tgtEl>
                                          <p:spTgt spid="2775045">
                                            <p:txEl>
                                              <p:pRg st="4" end="4"/>
                                            </p:txEl>
                                          </p:spTgt>
                                        </p:tgtEl>
                                        <p:attrNameLst>
                                          <p:attrName>style.color</p:attrName>
                                        </p:attrNameLst>
                                      </p:cBhvr>
                                      <p:to>
                                        <a:schemeClr val="accent1"/>
                                      </p:to>
                                    </p:animClr>
                                  </p:childTnLst>
                                </p:cTn>
                              </p:par>
                              <p:par>
                                <p:cTn id="7" presetID="5" presetClass="emph" presetSubtype="1" nodeType="withEffect">
                                  <p:stCondLst>
                                    <p:cond delay="0"/>
                                  </p:stCondLst>
                                  <p:childTnLst>
                                    <p:set>
                                      <p:cBhvr override="childStyle">
                                        <p:cTn id="8" dur="indefinite"/>
                                        <p:tgtEl>
                                          <p:spTgt spid="2775045">
                                            <p:txEl>
                                              <p:pRg st="4" end="4"/>
                                            </p:txEl>
                                          </p:spTgt>
                                        </p:tgtEl>
                                        <p:attrNameLst>
                                          <p:attrName>style.fontStyle</p:attrName>
                                        </p:attrNameLst>
                                      </p:cBhvr>
                                      <p:to>
                                        <p:strVal val="normal"/>
                                      </p:to>
                                    </p:set>
                                    <p:set>
                                      <p:cBhvr override="childStyle">
                                        <p:cTn id="9" dur="indefinite"/>
                                        <p:tgtEl>
                                          <p:spTgt spid="2775045">
                                            <p:txEl>
                                              <p:pRg st="4" end="4"/>
                                            </p:txEl>
                                          </p:spTgt>
                                        </p:tgtEl>
                                        <p:attrNameLst>
                                          <p:attrName>style.fontWeight</p:attrName>
                                        </p:attrNameLst>
                                      </p:cBhvr>
                                      <p:to>
                                        <p:strVal val="bold"/>
                                      </p:to>
                                    </p:set>
                                    <p:set>
                                      <p:cBhvr override="childStyle">
                                        <p:cTn id="10" dur="indefinite"/>
                                        <p:tgtEl>
                                          <p:spTgt spid="2775045">
                                            <p:txEl>
                                              <p:pRg st="4" end="4"/>
                                            </p:txEl>
                                          </p:spTgt>
                                        </p:tgtEl>
                                        <p:attrNameLst>
                                          <p:attrName>style.textDecorationUnderline</p:attrName>
                                        </p:attrNameLst>
                                      </p:cBhvr>
                                      <p:to>
                                        <p:strVal val="false"/>
                                      </p:to>
                                    </p:set>
                                  </p:childTnLst>
                                </p:cTn>
                              </p:par>
                              <p:par>
                                <p:cTn id="11" presetID="8" presetClass="emph" presetSubtype="0" fill="hold" nodeType="withEffect">
                                  <p:stCondLst>
                                    <p:cond delay="0"/>
                                  </p:stCondLst>
                                  <p:childTnLst>
                                    <p:animRot by="21600000">
                                      <p:cBhvr>
                                        <p:cTn id="12" dur="1000" fill="hold"/>
                                        <p:tgtEl>
                                          <p:spTgt spid="277504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1192</TotalTime>
  <Words>1021</Words>
  <Application>Microsoft Office PowerPoint</Application>
  <PresentationFormat>On-screen Show (16:9)</PresentationFormat>
  <Paragraphs>189</Paragraphs>
  <Slides>21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Georgia</vt:lpstr>
      <vt:lpstr>Rockwell</vt:lpstr>
      <vt:lpstr>StarSymbol</vt:lpstr>
      <vt:lpstr>Times New Roman</vt:lpstr>
      <vt:lpstr>Verdana</vt:lpstr>
      <vt:lpstr>Wingdings</vt:lpstr>
      <vt:lpstr>1_Office Theme</vt:lpstr>
      <vt:lpstr>PowerPoint Presentation</vt:lpstr>
      <vt:lpstr>General Licensing Class</vt:lpstr>
      <vt:lpstr>Amateur Radio General Class Element 3 Course Presentation</vt:lpstr>
      <vt:lpstr>Amateur Radio General Class Element 3 Course Presentation</vt:lpstr>
      <vt:lpstr>Be a VE</vt:lpstr>
      <vt:lpstr>Be a VE</vt:lpstr>
      <vt:lpstr>PowerPoint Presentation</vt:lpstr>
      <vt:lpstr>Element 3 General  Class Question Pool  </vt:lpstr>
      <vt:lpstr>G1D02   What license examinations may you      administer when you are an accredited     VE holding a General Class operator license? </vt:lpstr>
      <vt:lpstr>G1D07 Volunteer Examiners are accredited by    what organization? </vt:lpstr>
      <vt:lpstr>G1D04  Who must observe the administration of a     Technician class license examination?</vt:lpstr>
      <vt:lpstr>G1D08  Which of the following criteria must be met for a    non-U.S. citizen to be an accredited Volunteer    Examiner?</vt:lpstr>
      <vt:lpstr>G1D10 What is the minimum age that one must be to    qualify as an accredited Volunteer Examiner?</vt:lpstr>
      <vt:lpstr>Title of my presentation</vt:lpstr>
      <vt:lpstr>PowerPoint Presentation</vt:lpstr>
      <vt:lpstr>Slide A (replicate as needed)</vt:lpstr>
      <vt:lpstr>Slide B (replicate as needed)</vt:lpstr>
      <vt:lpstr>Slide C (replicate as needed)</vt:lpstr>
      <vt:lpstr>Presentation Tips (delete this slide)</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111</cp:revision>
  <dcterms:created xsi:type="dcterms:W3CDTF">2020-04-15T07:22:14Z</dcterms:created>
  <dcterms:modified xsi:type="dcterms:W3CDTF">2024-08-15T18:47:16Z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ies>
</file>